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Астрометрия: как измеряют Вселенную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координаты звезд открывают устройство и движение космоса.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каталогов к космической точности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начиналась с ручных наблюдений ярких звезд, а сегодня опирается на телескопы, электронику и космические миссии. За две тысячи лет она прошла путь от ориентиров на небе до измерений, меняющих наше представление о Галактике.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измеряет астрометрия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фиксирует прямое восхождение и склонение — два угла, которые задают положение объекта на небесной сфере и позволяют однозначно находить его среди звезд.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 небе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видимому смещению звезды относительно далекого фона можно вычислить ее расстояние. Это главный прямой метод для близких звезд и основа космической шкалы расстояний.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и расстояние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объект в разные годы, астрономы измеряют его медленное перемещение по небу. Так можно восстановить движение звездных популяций и структуру Галактики.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движение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измерения сводят в звездные каталоги и координатные системы, которые служат общей опорой для наблюдений, навигации и сопоставления данных разных эпох.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и системы отсчета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звезда входит в двойную систему или окружена спутником, ее траектория меняется. По этим отклонениям определяют параметры орбиты и даже оценивают массы компонентов.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и массы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сфера и координатные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сфера не является физической оболочкой, но помогает описывать положение светил так, как мы видим их с Земли, без лишних пространственных сложностей.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 неба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экватор, полюс мира и эклиптика помогают ориентироваться на схеме. Для примера удобно взять Сириус или Вегу — яркие звезды, чьи координаты легко представить.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линии и звезды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 и склонение используются в большинстве звездных каталогов. Эта система удобна для сравнения наблюдений, потому что меньше зависит от положения наблюдателя.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координаты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и высота над горизонтом нужны для практических наблюдений: они показывают, где искать объект прямо сейчас из конкретной точки на Земле.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координаты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точность астрометрических измерений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астрометрии: античные каталоги, телескопы, фотопластинки, ПЗС и миссия Gaia.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стал возможен благодаря улучшению оптики, стабилизации приборов и переходу к цифровой регистрации данных.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историческое время точность выросла на многие порядки, а современная астрометрия стала массовой и чрезвычайно тонкой.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как главный способ измерить расстояние до звезды
</a:t>
            </a:r>
            <a:endParaRPr lang="en-US" sz="207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 — это кажущееся смещение звезды на фоне далеких объектов, когда Земля находится в разных точках своей орбиты. Чем ближе звезда, тем заметнее эффект.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наблюдают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параллакс задает опорные точки всей шкалы расстояний в астрономии. Без него было бы гораздо труднее точно калибровать остальные способы измерения.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параллакса измеряют в угловых секундах, а расстояние выражают в парсеках. Простая формула d = 1 / p делает метод удобным и наглядным.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расстояние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наиболее надежен для сравнительно близких звезд, потому что их смещение заметнее. Для удаленных объектов нужны уже косвенные методы оценки расстояния.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особенно полезен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наблюдения к расстоянию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астрометрических действий при определении расстояния до звезды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17104"/>
            <a:ext cx="4843800" cy="24503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астрометрии и их возможности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методы наблюдений и почему цифровые и космические системы стали качественным скачком.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технология, тем выше точность, быстрее обработка и больше объем доступных измерений.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астрометрических приборов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космос: два взгляда на одно небо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аппарат наблюдает звезды без облаков, ветра и атмосферного дрожания. Благодаря этому он может долго и непрерывно измерять одни и те же объекты, собирая данные, недоступные наземным обсерваториям.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орбиты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космические наблюдения не конкурируют, а дополняют друг друга. Земные телескопы удобны для гибких программ и больших зеркал, а спутники дают особенно стабильную геометрию измерений и высокую точность координат.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подхода, одна задача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земли телескоп может работать только в пределах погоды и состояния атмосферы. Воздушная турбулентность слегка размывает изображение, а рефракция смещает положение звезды, поэтому даже хороший инструмент нуждается в постоянной коррекции и калибровке.
</a:t>
            </a:r>
            <a:endParaRPr lang="en-US" sz="1144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атмосфера мешает видеть точно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движение звезд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движение показывает, как звезда постепенно меняет свое положение на небесной сфере. Обычно его измеряют в угловых секундах за год, поэтому эффект заметен только при длительных наблюдениях.
</a:t>
            </a:r>
            <a:endParaRPr lang="en-US" sz="1136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смещение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звезд движутся почти одинаково, это может указывать на общее происхождение или принадлежность к одному скоплению. Так астрометрия помогает искать родственные звездные семьи.
</a:t>
            </a:r>
            <a:endParaRPr lang="en-US" sz="1153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скоплениями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звезд, например у Сириуса, собственное движение заметно даже на исторических шкалах времени. Именно поэтому старые и новые карты неба иногда показывают ощутимую разницу.
</a:t>
            </a:r>
            <a:endParaRPr lang="en-US" sz="1245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направлениям и скоростям собственных движений астрономы восстанавливают кинематику звездных популяций. Это помогает понять вращение Галактики и отличить локальные группы звезд от потоков.
</a:t>
            </a:r>
            <a:endParaRPr lang="en-US" sz="1176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движений Галактики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астрометрия дает наибольший эффект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презентации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работает и в фундаментальной науке, и в прикладных задачах, где важны точные координаты и прогноз движения объектов.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связан с картографией Галактики; остальные направления показывают, что точные положения нужны и в астрономии, и в космической практике.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и двойные звезды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звезда периодически отклоняется от прямолинейного движения, это может означать наличие невидимого компаньона. Такой «след» особенно важен там, где второй объект слишком тусклый для прямого наблюдения.
</a:t>
            </a:r>
            <a:endParaRPr lang="en-US" sz="974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скрытого спутника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Совместив астрометрические данные с другими наблюдениями, можно определить массу компонентов двойной системы. Это особенно ценно для белых и красных карликов, а также для тесных пар звезд.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масс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и размеру астрометрической орбиты находят период обращения, эксцентриситет и наклонение. Эти параметры позволяют восстановить геометрию системы и понять, насколько вытянутой является ее траектория.
</a:t>
            </a:r>
            <a:endParaRPr lang="en-US" sz="953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параметры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метод помогает заметить очень слабые колебания положения звезды, вызванные массивной планетой. Поэтому астрометрия дополняет спектроскопию и расширяет список способов поиска экзопланет.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экзопланетами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Искажения и источники ошибок в астрометрии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источников ошибок в астрометрических измерениях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которые смещают измеренные координаты и требуют обязательной поправки перед научным анализом.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определяется не только прибором, но и качеством поправок. Без учета среды, техники и статистики даже хорошие данные теряют надежность.
</a:t>
            </a:r>
            <a:endParaRPr lang="en-US" sz="13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 и новая карта Млечного Пути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 измеряет положения и расстояния звезд с беспрецедентной для своей задачи полнотой. Из этих данных складывается объемная карта Млечного Пути, где видны не только звезды, но и их движение в пространстве.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Трехмерная карта миллиардов звезд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направлениям и скоростям звезд астрономы находят звездные потоки и остатки древних слияний. На изображении это можно показать как тонкие дуги и линии, проходящие через основное звездное облако, словно следы исторических событий.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Галактики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обрабатываются астрометрические данные
</a:t>
            </a:r>
            <a:endParaRPr lang="en-US" sz="2763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путь от снимка до научного каталога координат и движений звезд.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астрометрии в Солнечной системе
</a:t>
            </a:r>
            <a:endParaRPr lang="en-US" sz="2774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координаты позволяют уточнять орбиты малых тел и рассчитывать их будущие положения. Это необходимо, чтобы оценивать вероятность сближения с Землей и вовремя обновлять прогнозы.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 кометы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сближении с планетой или астероидом особенно важна точность координат. Ошибка в положении может изменить окно посадки, поэтому астрометрические данные становятся частью подготовки миссии.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Посадочные миссии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искусственных спутников астрометрия нужна при навигации, коррекции траектории и проверке расчетов. Она помогает предсказывать, где объект будет виден на небе и как быстро меняется его положение.
</a:t>
            </a:r>
            <a:endParaRPr lang="en-US" sz="967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аппараты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измерение положения говорит о космосе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роли астрометрии в комплексных исследованиях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не отвечает на все вопросы сама по себе, но задает координатную основу, без которой другие методы не могут дать полный ответ.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ценность астрометрии — в построении базы для расчета расстояний и структуры; затем эти данные связывают со скоростью, массой и возрастом.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астрометрии с другими разделами астрономии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координаты помогают сопоставлять яркость объекта в разных обзорах и исключать смешение источников. Без этого невозможно надежно сравнивать измерения, сделанные в разные годы и разными телескопами.
</a:t>
            </a:r>
            <a:endParaRPr lang="en-US" sz="1126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движения планет, спутников и малых тел точные координаты нужны для проверки расчетов. Астрометрия делает модели тяготения наблюдаемыми и позволяет уточнять орбиты по реальным данным.
</a:t>
            </a:r>
            <a:endParaRPr lang="en-US" sz="1225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динамика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яркой звездой находится тусклый спутник, его легче выявить по отклонению положения главного объекта. Поэтому астрометрия особенно полезна для поиска скрытых компонентов двойных систем.
</a:t>
            </a:r>
            <a:endParaRPr lang="en-US" sz="1196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компаньоны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указывает, какой именно объект наблюдается, а спектроскопия раскрывает его физические свойства. Вместе они позволяют различать движение, химический состав и состояние звездных систем.
</a:t>
            </a:r>
            <a:endParaRPr lang="en-US" sz="1146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астрометрии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обзоры неба будут видеть более слабые объекты и уточнять координаты там, где прежние каталоги уже не дают нужной точности. Это расширит границы наблюдаемой Вселенной для астрометрии.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Глубже и точнее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тренд — совместная работа наземных станций, космических миссий и долгосрочных архивов. Такое объединение позволяет непрерывно отслеживать положение объектов и улучшать модели их движения.
</a:t>
            </a:r>
            <a:endParaRPr lang="en-US" sz="104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наблюдательная сеть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больших массивов данных все сильнее опирается на алгоритмы машинного анализа. Это ускоряет поиск астероидов, звездных потоков и кандидатов в экзопланеты, не теряя точности измерений.
</a:t>
            </a:r>
            <a:endParaRPr lang="en-US" sz="104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автоматизации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Астрометрия: точность, которая делает небо измеримым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превращает наблюдение неба в строгую науку о положении, расстоянии и движении. Именно она связывает звездные каталоги, навигацию и модели Галактики в единую точную картину Вселенной.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2026-05-31T18:43:27Z</dcterms:created>
  <dcterms:modified xsi:type="dcterms:W3CDTF">2026-05-31T18:43:27Z</dcterms:modified>
</cp:coreProperties>
</file>