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Насущные проблемы человечества в современной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глобальные проблемы возникают неравномерно и по-разному.
</a:t>
            </a:r>
            <a:endParaRPr lang="en-US" sz="4373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изучает глобальные проблемы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природу, население и хозяйство, показывая, как урбанизация, рост связей и давление на ресурсы делают мировые процессы взаимозависимыми.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проблемы и их географический масштаб
</a:t>
            </a:r>
            <a:endParaRPr lang="en-US" sz="196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не изолированы: кризис воды, бедность и конфликты часто усиливают друг друга в одних и тех же регионах.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характерна для стран с низкими доходами и нестабильной инфраструктурой.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ООН, ВОЗ, ФАО и МГЭИК (обзорные оценки)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1,2°C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Земли выше доиндустриального уровня.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уже усиливает засухи, ливни и пожары, а также повышает риски для сельского хозяйства, транспорта и водоснабжения.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(Шестой оценочный доклад)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экосистем и потеря биоразнообразия
</a:t>
            </a:r>
            <a:endParaRPr lang="en-US" sz="2411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расширение городов разрывают природные связи, сокращая площади экосистем, где виды могут питаться, размножаться и мигрировать.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перегрузка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почвы и воды накапливают загрязняющие вещества, а чрезмерный вылов рыбы и пожары снижают способность экосистем быстро восстанавливаться.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уязвимые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деградируют влажные тропические леса, мангры, коралловые рифы и степи, где даже небольшое вмешательство резко меняет природное равновесие.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ослабляет опыление, защиту берегов, плодородие почв и природную фильтрацию воды, поэтому экологический ущерб превращается в хозяйственный риск.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7684"/>
            <a:ext cx="3982500" cy="2196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голод и неравенство: географические показатели
</a:t>
            </a:r>
            <a:endParaRPr lang="en-US" sz="210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ключевых индикаторов показывает, где социальные кризисы особенно тесно связаны с пространственной неравномерностью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сильнее всего концентрируется там, где совпадают конфликт, высокая рождаемость и зависимость от погодного сельского хозяйства.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ФАО, ЮНЕСКО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и география сельского хозяйства
</a:t>
            </a:r>
            <a:endParaRPr lang="en-US" sz="1863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рынки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достаточном урожае еда может не дойти до нуждающихся из-за плохих дорог, высоких цен, сбоев торговли и политической нестабильности.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потери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холодильной цепи, нехватка складов и порча продукции при хранении особенно сильно бьют по странам с жарким климатом и слабой инфраструктурой.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климата
</a:t>
            </a:r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неустойчивые муссоны и истощение почв снижают урожайность именно там, где люди и так живут на пределе продовольственной обеспеченности.
</a:t>
            </a:r>
            <a:endParaRPr lang="en-US" sz="130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странах значительная часть еды теряется на этапе потребления, поэтому глобальная проблема связана не только с производством, но и с ответственным расходованием.
</a:t>
            </a:r>
            <a:endParaRPr lang="en-US" sz="12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и причины преждевременной смертности
</a:t>
            </a:r>
            <a:endParaRPr lang="en-US" sz="201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смерти определяется не только диагнозом, но и доступом к воде, вакцинации, врачам и качественной среде обитания.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бедных странах преобладают предотвратимые инфекции, а в более развитых — хронические неинфекционные болезни.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обзорные данные по структуре причин смерти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 млрд
</a:t>
            </a:r>
            <a:endParaRPr lang="en-US" sz="652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имеют безопасно управляемой питьевой воды.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усиливает конкуренцию между городами, промышленностью и сельским хозяйством, а в засушливых регионах становится фактором болезней и миграции.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WHO/UNICEF Joint Monitoring Programme for Water Supply, Sanitation and Hygiene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конфликт превращается в гуманитарный кризис
</a:t>
            </a:r>
            <a:endParaRPr lang="en-US" sz="242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типичной последовательности гуманитарных кризисов, описываемой ООН и гуманитарными организациями.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и вынужденное переселение
</a:t>
            </a:r>
            <a:endParaRPr lang="en-US" sz="2525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покидают дома из-за войн, бедности, климатических рисков, безработицы и демографического давления. Эти причины редко действуют отдельно: обычно они усиливают друг друга и превращают локальные трудности в массовое переселение.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миграции в странах Ближнего Востока, Африки, Южной Азии и Латинской Америки. Здесь особенно часто сочетаются конфликт, нестабильная экономика и слабая социальная инфраструктура, поэтому растут и внешние, и внутренние перемещения.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УВКБ ООН, число людей, вынужденно покинувших свои дома, превышает 100 миллионов. Это уже не частный гуманитарный эпизод, а устойчивый глобальный процесс, влияющий на образование, рынки труда и демографию.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и подростков переселение означает разрыв в обучении, смену языка среды, потерю привычных связей и необходимость психологической поддержки. Чем дольше сохраняется неопределённость, тем сложнее восстановить нормальную жизнь и учебную траекторию.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мегаполисе всё происходит быстрее: транспорт, работа, учёба, потребление ресурсов. Но высокая плотность населения одновременно создаёт дефицит жилья, перегружает дороги и усиливает шумовое загрязнение, особенно в районах с быстрым ростом застройки.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Плотность, которая меняет повседневность
</a:t>
            </a:r>
            <a:endParaRPr lang="en-US" sz="1527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темпы урбанизации наблюдаются в Азии и Африке, где приток населения часто опережает строительство дорог, школ, больниц и сетей водоснабжения. На карте это видно по окраинам городов, где появляются большие районы неформальной застройки.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без достаточной инфраструктуры
</a:t>
            </a:r>
            <a:endParaRPr lang="en-US" sz="1214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быстрее всего внедряются общественный транспорт, энергосбережение, переработка отходов и цифровые сервисы. Поэтому мегаполис — не только источник проблем, но и пространство, где можно быстрее всего найти работающие решения.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площадка для перемен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Города: где сосредоточены и проблемы, и решения
</a:t>
            </a:r>
            <a:endParaRPr lang="en-US" sz="24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и структура мирового энергопотребления
</a:t>
            </a:r>
            <a:endParaRPr lang="en-US" sz="189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даже при быстром росте «зелёной» энергетики мир всё ещё опирается на ископаемое топливо.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меняется, но медленно: доступность и экологическая цена энергии по-прежнему резко различаются между странами.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 (данные за 2023 год)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как новая форма географического разрыва
</a:t>
            </a:r>
            <a:endParaRPr lang="en-US" sz="187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слабее связь и школьная инфраструктура, ниже шансы на качественное образование и участие в современной экономике.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электросвязи (ITU); обобщение по материалам ЮНЕСКО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цифровая инфраструктура влияет на образование, работу и доступ к услугам в разных территориях.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Дезинформация, медиаграмотность и устойчивость общества
</a:t>
            </a:r>
            <a:endParaRPr lang="en-US" sz="2098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делают ложную информацию особенно заразной: она быстро копируется, эмоционально цепляет и обходит проверку. В результате слухи и манипуляции способны влиять на общественные решения сильнее, чем факты.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влияет на отношение к вакцинации, климатической политике, выборам и межнациональным отношениям. Когда люди опираются на ложные сведения, растёт недоверие, а способность общества договариваться заметно снижается.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сопоставлять несколько источников, проверять автора и дату публикации, отделять факты от мнений и замечать эмоциональное давление. Эти простые действия помогают не стать жертвой манипуляции.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уже стала частью цифровой безопасности. Она помогает не только отличать достоверное от ложного, но и сохранять ответственность за собственные репосты, комментарии и публичную позицию.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решения глобальных проблем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переходят от личных действий к международной координации.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 технологий в решении насущных проблем
</a:t>
            </a:r>
            <a:endParaRPr lang="en-US" sz="228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данные помогают отслеживать лесные пожары, таяние льда, состояние посевов и изменение береговой линии. Благодаря им география получает точную картину процессов, которые невозможно увидеть только с земли.
</a:t>
            </a:r>
            <a:endParaRPr lang="en-US" sz="110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рисков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позволяют оценивать изменение климата, урожайность, водный дефицит и возможные миграционные потоки. Это помогает заранее готовить меры защиты и уменьшать потери для населения и экономики.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управление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и цифровая картография делают планирование городов, транспорта и природопользования более точным. Они помогают сопоставлять данные о населении, ресурсах и инфраструктуре в одном пространстве.
</a:t>
            </a:r>
            <a:endParaRPr lang="en-US" sz="105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технологические риски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ускоряют развитие, но создают и угрозы: кибератаки, вытеснение работников без переобучения, зависимость от редких металлов и экологические издержки добычи. Поэтому прогресс требует ответственного регулирования.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школы, семьи и подростков в решении проблем
</a:t>
            </a:r>
            <a:endParaRPr lang="en-US" sz="2358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электроэнергии, отказ от лишнего потребления и осознанный выбор транспорта кажутся небольшими шагами, но именно они формируют ежедневную экологическую культуру и уменьшают ненужную нагрузку на ресурсы.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задаёт нормы обращения с отходами, едой и вещами. Если дома поддерживаются сортировка мусора, бережное отношение к покупкам и разумное потребление, подросток легче переносит эти практики в школу и общество.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мусора, озеленение территории, изучение водоёмов и анализ локальных экологических проблем соединяют учебную географию с реальной жизнью. Такие проекты помогают увидеть, как глобальные процессы проявляются на конкретной территории.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 сети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влияют на общественное мнение через социальные сети, поэтому критическое мышление имеет прямое значение. Проверка фактов, аккуратные комментарии и уважительный тон снижают распространение ошибок и 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наибольший географический эффект
</a:t>
            </a:r>
            <a:endParaRPr lang="en-US" sz="229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меры сопоставлены по ожидаемому комплексному воздействию на население, ресурсы и устойчивость территорий.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решения, которые одновременно снижают бедность, улучшают здоровье и уменьшают давление на природу.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ВОЗ, Всемирного банка и ФАО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Насущные проблемы человечества нельзя рассматривать по отдельности: климат, ресурсы, здоровье, бедность, миграции и неравенство образуют единую систему, требующую совместных решений, знаний и ответственности.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2026-06-03T02:57:29Z</dcterms:created>
  <dcterms:modified xsi:type="dcterms:W3CDTF">2026-06-03T02:57:29Z</dcterms:modified>
</cp:coreProperties>
</file>