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Shelters: Helping Animals and Learning New Words
</a:t>
            </a:r>
            <a:endParaRPr lang="en-US" sz="314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помогают животным выжить и найти новый дом.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приюты для животных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кормят, лечат и временно размещают животных, которые остались без хозяев. Они защищают кошек и собак от голода, травм и болезней, а людям помогают безопаснее жить рядом с животными в городе и посёлке.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приютов для животных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приюты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приюты работают по городским программам и принимают животных по официальным обращениям. Они помогают контролировать число бездомных кошек и собак и обеспечивают базовый уход до передачи новым хозяевам.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приюты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приюты часто существуют благодаря пожертвованиям, помощи волонтёров и неравнодушных людей. Обычно они стараются не только содержать животных, но и активно искать для них семьи.
</a:t>
            </a:r>
            <a:endParaRPr lang="en-US" sz="1082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для собак и кошек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приюты принимают только собак или только кошек, потому что у разных животных разные условия содержания и ухода. Есть и смешанные приюты, где живут питомцы разных видов.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Зоозащитные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Зоозащитные центры часто занимаются не только содержанием животных, но и просвещением людей. Они рассказывают о гуманном отношении к питомцам, стерилизации, вакцинации и ответственном выборе животного.
</a:t>
            </a:r>
            <a:endParaRPr lang="en-US" sz="10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животное в приюте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животного есть вольер или клетка, где оно может отдыхать в безопасности. Там стоят миски с водой и кормом, а также лежанка или подстилка для сна.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приюте важно регулярно убирать помещения, мыть миски и менять подстилки. Чистые и сухие условия помогают снизить риск болезней и делают жизнь животных спокойнее.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нужны прогулки на поводке, а кошкам — тихая и безопасная среда без лишнего шума. Движение и общение помогают животным меньше стрессовать и лучше чувствовать себя.
</a:t>
            </a:r>
            <a:endParaRPr lang="en-US" sz="1069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приют имеет вентиляцию, нормальное освещение и спокойную атмосферу. Для животных особенно важны тишина, аккуратный уход и ощущение, что рядом есть заботливые люди.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улицы до нового дома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животное проходит путь от поступления в приют до адаптации в 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сотрудники приюта каждый день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957098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раздают корм, следят за водой, убирают помещения и меняют подстилки. Эти простые действия повторяются каждый день и помогают животным оставаться сытыми, чистыми и спокойными.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53482" y="1957674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здоровьем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как животное ест, двигается и ведёт себя. Сотрудники обращают внимание на стресс, слабость, кашель и другие признаки болезни, чтобы вовремя обратиться к ветеринару.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697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процедуры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питомцу назначено лечение, работники дают лекарства по расписанию и следят за обработками. Ошибки здесь недопустимы, потому что здоровье животного зависит от точного и регулярного ухода.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00452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каждое животное заводят запись: возраст, состояние здоровья, характер, прививки и история поступления. Такие данные помогают быстрее подобрать подходящего хозяина и не потерять важную информацию.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7394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ухода за животными, сотрудники следят за чистотой инвентаря, мисок и помещений. Это снижает риск инфекций и делает приют безопаснее и для питомцев, и для 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статей расходов приюта для животных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приюта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ежедневных затрат, приюты отдельно оплачивают вакцинацию, обработку от паразитов и экстренную помощь больным животным.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денег уходит на корм и лечение, потому что уход нужен каждый день. Без регулярной поддержки приюту трудно работать стабильно.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приюту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способы помощи, примеры и пользу для 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регулярная помощь важна. Предметы, время и внимание одинаково полезны, если их заранее согласовать с приютом.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 общие практики помощи приютам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стерилизация и вакцинация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нежелательных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Стерилизация помогает сократить число щенков и котят, которые позже могут остаться без дома. Это особенно важно там, где уже живёт много бездомных животных.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снижает риск опасных болезней, включая бешенство и панлейкопению. После прививок животное становится защищённее и безопаснее для людей и других питомцев.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 приюты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животных становится меньше, приютам проще находить место, корм и время на каждого питомца. Тогда сотрудники могут уделять больше внимания лечению и социализации.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от паразитов, прививки и стерилизация показывают, что человек заботится о животном не только сегодня, но и в долгосрочной перспективе.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волонтёры помогают приютам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гуляют с собаками, играют с кошками и помогают животным двигаться больше. Такое общение делает питомцев спокойнее, а также учит их доверять людям.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помогают убирать территорию, приносить корм, менять подстилки и поддерживать порядок. Благодаря этому сотрудники успевают уделить больше времени каждому животному.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фотографии и понятные тексты повышают шансы питомца найти семью. Волонтёры помогают показать характер животного и рассказать о нём будущим хозяевам.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привозят пледы, игрушки и другие нужные вещи, а главное — дарят внимание. Даже короткая помощь делает жизнь животных в приюте теплее и 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факторов пристройства животных в приютах; качественная оценка по описанию темы, 2024
</a:t>
            </a:r>
            <a:endParaRPr lang="en-US" sz="74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Some Animals Stay Longer in Shelters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чаще нуждаются в терпеливом знакомстве, спокойной обстановке и дополнительном уходе, чтобы стать готовыми к переезду в семью.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не только с возрастом, но и с поведением, здоровьем и тем, как животное представлено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42708"/>
            <a:ext cx="215700" cy="1917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новую семью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смотрят, безопасно ли жить животному в квартире или доме: есть ли место для отдыха, закрываются ли окна и достаточно ли спокойно вокруг.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важно понимать, что питомцу нужны прогулки, кормление по расписанию и внимание каждый день. Проверяется, хватает ли времени на заботу без спешки.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 уточняет, был ли у семьи опыт ухода за собакой или кошкой. Это помогает подобрать животное, которое легче привыкнет к новым хозяевам и правилам.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 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владельцы обсуждают питание, вакцинацию, стерилизацию и визиты к врачу. Приют убеждается, что решение осознанное и рассчитано на долгую совместную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безопасно рядом с животными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основана на правилах поведения в приюте: спокойствие, согласие сотрудника, осторожный контакт и гигиена после общения.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приютов в течение года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нехватка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постоянно считают корм, лекарства, воду, подстилки и время сотрудников. Даже обычный день требует затрат, а любое больное животное сразу увеличивает нагрузку.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всплески поступлений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 летом в приюты чаще попадают новые животные, поэтому возрастает переполненность. Появляются дополнительные расходы на тепло, обработку от паразитов и срочную перевозку.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проблемы, приютам нужны стабильные пожертвования, помощь специалистов и постоянные волонтёры. Без этого трудно лечить животных и быстро находить им дом.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принести школьный класс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помощью обязательно согласуйте список с приютом: нужны только безопасные и действительно полезные вещи.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 простые вещи помогают экономить средства приюта и улучшают условия содержания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помощи приютам для животных; согласование с приютом обязательно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Собака, которая перестала бояться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она пряталась в углу и сторонилась людей, но после спокойных прогулок и терпеливого общения стала доверять волонтёрам. На фото собака уже уверенно идёт рядом на поводке, а затем переезжает в тихую семью.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после 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поступил в приют слабым и нуждался в заботе, чистой подстилке и лекарствах. Через несколько недель он окреп, стал играть с игрушками и обрел дом, где его встретили добрые хозяева.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пёс и тихий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Пожилому псу долго не находили семью, потому что он был спокойным и не любил шум. В итоге его взяла пара взрослых людей, которым нужен был размеренный друг для прогулок и отдыха дома.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заканчиваются домом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приютов по пристройству животных; качественная оценка по описанию темы,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Animals Get Adopted Faster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оформленная анкета помогает семье быстрее понять характер животного и представить, как оно будет жить дома.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визуальная привлекательность и ясная информация: они сокращают сомнения и ускоряют первый контакт с будущими хозяевами.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могут помочь безопасно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может организовать сбор корма, пелёнок, старых одеял и перчаток. Важно заранее узнать у приюта, что действительно нужно и в каком виде можно передать вещи.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объявление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написать текст для поста, плаката или школьной газеты. Понятное описание и хорошие фотографии помогают животным быстрее найти хозяев и привлекают внимание к акции.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благотворительную акцию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устроить school project или charity event вместе с учителем и родителями. Такие мероприятия учат ответственности, а собранная donation реально улучшает условия жизни животных.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только с 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 незнакомыми животными допускается только по правилам приюта и под присмотром сотрудников. Это важно для безопасности детей и для спокойствия самих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приюты важны для общества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Спасают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дают животным еду, лечение и защиту, когда они больше всего в этом нуждаются. Благодаря этому многие кошки и собаки получают шанс пережить трудный период и снова стать здоровыми.
</a:t>
            </a:r>
            <a:endParaRPr lang="en-US" sz="1145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число бездомных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Стерилизация, вакцинация и пристройство помогают уменьшить количество животных на улицах. Это делает города безопаснее и сокращает риск конфликтов между людьми и животными.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показывают детям и взрослым, что питомец — это долгий и серьёзный выбор. Так формируется более внимательное отношение к кормлению, лечению и заботе о животных.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Волонтёры, ветеринары, семьи и школьники могут помогать одной общей цели. Когда люди действуют вместе, приюты работают эффективнее, а помощь становится заметной для всего города.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Chance for Every Animal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Приюты дают животным безопасность, лечение и надежду на новый дом. Когда люди помогают, стерилизуют питомцев и относятся к ним ответственно, у бездомных животных появляется второй шанс.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2026-05-31T11:50:21Z</dcterms:created>
  <dcterms:modified xsi:type="dcterms:W3CDTF">2026-05-31T11:50:21Z</dcterms:modified>
</cp:coreProperties>
</file>