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как искусственное сообщество: основные идеи и цели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строение и значение полевых экосистем как искусственных сообществ организмов.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возникли с началом земледелия около 10 тысяч лет назад, став основой для развития цивилизаций. Они обеспечивают пищу, сырьё и кормовую базу для современного общества.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полей и их значение для человека
</a:t>
            </a:r>
            <a:endParaRPr lang="en-US" sz="2934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Составляющие экосистемы поля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и сорняки
</a:t>
            </a:r>
            <a:pPr algn="ctr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поля составляют посевы пшеницы, кукурузы и других культур, вместе с сорными растениями, конкурирующими за ресурсы. Их баланс влияет на урожайность поля.
</a:t>
            </a:r>
            <a:endParaRPr lang="en-US" sz="1204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Насекомые: опылители и вредители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бабочки обеспечивают опыление, способствуя плодоношению. Вредители, такие как тля и саранча, могут значительно снизить урожай и требуют контроля.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 животные почвы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перерабатывают органику, улучшая почвенное плодородие. Дождевые черви рыхлят почву, что способствует доступу воды и воздуха к корням растений.
</a:t>
            </a:r>
            <a:endParaRPr lang="en-US" sz="11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поля отличаются от природных экосистем
</a:t>
            </a:r>
            <a:endParaRPr lang="en-US" sz="2847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управляются человеком, состоят преимущественно из одного-двух культурных видов растений, в отличие от разнообразных природных ландшафтов.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улучшения роста применяются удобрения и пестициды, а также обработка почвы, что снижает естественную саморегуляцию экосистемы.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природных сообществах сложные взаимосвязи и высокий уровень биоразнообразия, обеспечивающие устойчивость к внешним воздействиям.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требуют постоянного ухода и контроля, поскольку искусственные экосистемы менее устойчивы и более уязвимы к нарушениям.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поддержание искусственного сообщества на поле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выбирает сорта растений и планирует сроки посева, создавая структуру поля для максимальной продуктивности.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уход включает полив, прополку, внесение удобрений и защиту от вредителей, что обеспечивает стабильный рост растений.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Искусственная экосистема быстро развивается, но требует постоянных вмешательств для поддержания высокого урожая и устойчивости.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 и травоядные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синтезируют органические вещества, которые служат пищей для растительноядных насекомых, таких как гусеницы и тли. Их поддержка важна для всего пищевого цикла.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(пищевые) связи на поле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 разложители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включая жуков и птиц, регулируют численность вредителей, а почвенные микроорганизмы обеспечивают разложение остатков, возвращая питательные вещества в почву.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активность поддерживает плодородие почв и способствует стабильности урожая поля в долгосрочной перспективе.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микроорганизмов и дождевых червей в почве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бактерии и грибы перерабатывают органический материал, превращая его в доступные для растений питательные вещества.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улучшают структуру почвы, создавая ходы для воздуха и воды, что способствует росту корней культурных растений.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Сорняки конкурируют за свет, воду и питание, значительно снижая урожайность культурных растений.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Сорные растения — конкуренты культурных посевов
</a:t>
            </a:r>
            <a:endParaRPr lang="en-US" sz="2563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встречающиеся игроки — осот, пырей, щирица и одуванчик, которые быстро размножаются и захватывают поле.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контроля сорняков применяют механическую прополку и севооборот, меняя культуры для ослабления сорной растительности.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используют гербициды — специальные химические средства, уничтожающие сорняки, но требующие аккуратного применения.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экосистемы поля: полезные и вредные
</a:t>
            </a:r>
            <a:endParaRPr lang="en-US" sz="2656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на полях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Полевки и мыши могут наносить ущерб посевам, поедая семена и корни растений. Они быстро размножаются, что требует контроля их численности.
</a:t>
            </a:r>
            <a:endParaRPr lang="en-US" sz="134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Насекомые-опылители и вредители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обеспечивают опыление и повышение урожая, тогда как тля наносит вред посевам, высасывая соки из растений. Их баланс важен для поля.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Птичий мир поля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 и перепела поедают вредных насекомых и мелких грызунов, значительно снижая ущерб посевам. Они выполняют роль естественных регуляторов численности.
</a:t>
            </a:r>
            <a:endParaRPr lang="en-US" sz="12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биомассы поля: доминирование культурных растений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занимают подавляющую долю биомассы, подчёркивая их важность для сельского хозяйства.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культурной растительности снижает биоразнообразие, делая поле уязвимым без поддержки других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2023 года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98028"/>
            <a:ext cx="4759500" cy="24427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анализ: поле и природный луг
</a:t>
            </a:r>
            <a:endParaRPr lang="en-US" sz="284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таблица показывает основные отличия между сельскохозяйственным полем и природным лугом по четырём ключевым параметрам.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сильно зависит от человека и поддерживается искусственно, что снижает разнообразие и устойчивость, в отличие от природного луга с богатым разнообразием и естественной саморегуляцией.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пестицидов на экосистему поля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помогают контролировать вредителей и сорняки, что значительно повышает урожайность и защищает посевы от разрушения.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они снижают численность полезных насекомых и микроорганизмов, уменьшая биоразнообразие и приводя к формированию устойчивых к химикатам вредителей.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06233"/>
            <a:ext cx="521700" cy="463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52974" y="4186700"/>
            <a:ext cx="43995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Природоохранные меры на сельскохозяйственных полях
</a:t>
            </a:r>
            <a:endParaRPr lang="en-US" sz="256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различных культур на поле позволяет снизить истощение почвы и уменьшить размножение вредителей, поддерживая здоровье экосистемы.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натуральных подкормок улучшает структуру почвы и поддерживает полезные микроорганизмы, снижая зависимость от химикатов.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удобрения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применения пестицидов и удобрений помогает сохранить биоразнообразие и улучшить качество окружающей среды.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химикатов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зеленых полос вокруг полей защищает от эрозии, поддерживает полезных животных и обеспечивает естественный барьер для вредителей.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Лесополосы и защитные зоны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организмы на поле участвуют в контроле вредителей и опылении, способствуя устойчивости и продуктивности посевов.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функции и услуги поля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обеспечивают человека продуктами питания и сырьём для различных отраслей, создавая основу сельскохозяйственного производства.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поля способствует фотосинтезу, накоплению органики и формированию плодородной почвы, поддерживая природные циклы питания.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опасности для устойчивости поля
</a:t>
            </a:r>
            <a:endParaRPr lang="en-US" sz="3088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и эрозия почв снижают плодородие, что затрудняет поддержание высоких урожаев и требует дополнительных мер защиты.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химикатами угрожает не только экосистеме поля, но и здоровью окружающих жителей и биоразнообразию.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устойчивых к пестицидам вредителей усложняет борьбу с ними, снижая эффективность агротехнических методов.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опылителей и изменение климата приводят к снижению качества и стабильности урожая.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поля: этапы и взаимосвязи
</a:t>
            </a:r>
            <a:endParaRPr lang="en-US" sz="298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 и мероприятий на поле в течение сельскохозяйственного сезона.
</a:t>
            </a:r>
            <a:endParaRPr lang="en-US" sz="15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распространённых полей: пшеница, кукуруза, рис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Пшеничные поля Центральной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— ключевая культура региона, формирующая основу хлебного производства. Поля обычно располагаются на чернозёмах с комплексным агрообслуживанием для высокого урожая и качества зерна.
</a:t>
            </a:r>
            <a:endParaRPr lang="en-US" sz="1080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Кукурузные посевы на юге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широко выращивается как пищевая и кормовая культура в южных областях. Эти поля требуют особого подхода к орошению и защите от вредителей.
</a:t>
            </a:r>
            <a:endParaRPr lang="en-US" sz="13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Рисовые плантации юга и юго-востока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выращивают на затопляемых участках, что требует специальной агротехники. Здесь преобладает другой набор сорняков и животных, отличающийся от зерновых культур.
</a:t>
            </a:r>
            <a:endParaRPr lang="en-US" sz="11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состав и развитие сообщества поля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выбирает виды и сроки посева культур, формируя исходный состав поля и определяя экосистемные связи.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Агротехнические работы и применение удобрений изменяют состав и численность почвенных и наземных организмов.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природоохранных мер способствует уменьшению негативного воздействия и поддержанию биоразнообразия поля.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полях и их обитателях
</a:t>
            </a:r>
            <a:endParaRPr lang="en-US" sz="2872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 и память о людях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 способны узнавать людей, представляющих опасность, и избегают их долгое время. Это свидетельствует о высокой интеллектуальной способности птиц и сложных социальных отношениях.
</a:t>
            </a:r>
            <a:endParaRPr lang="en-US" sz="1142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 и муравьи — необычный союз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 выделяет сладкую жидкость, которую муравьи собирают и охраняют. Такой симбиоз помогает тле выживать, а муравьям — получать пищу.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дождевых червей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сезон один дождевой червь прокладывает многочисленные ходы, пропуская до 100 кг почвы на квадратный метр. Это увеличивает её плодородие и структуру.
</a:t>
            </a:r>
            <a:endParaRPr lang="en-US" sz="11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как важная часть жизни человека 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представляют искусственные экосистемы, жизненно важные для общества. Рациональное управление полями способствует сохранению природы и обеспечивает устойчивое развитие сельского хозяйства.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2026-05-08T17:41:11Z</dcterms:created>
  <dcterms:modified xsi:type="dcterms:W3CDTF">2026-05-08T17:41:11Z</dcterms:modified>
</cp:coreProperties>
</file>