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Возрождение: начало новой эпохи в Европе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XIV–XV веков изменила европейское искусство и взгляд на человека.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Италии началось Возрождение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города, торговля, банки и перемены после чумы создали условия, в которых искусство вышло за пределы церковных заказов и стало отражать интересы горожан и новых покровителей культуры.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«Возрождение»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 ученые заново открывали Древнюю Грецию и Древний Рим: изучали статуи, рукописи, здания и правила изображения человека, чтобы учиться у мастеров прошлого.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античности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означало поворот к земной, видимой действительности. Искусство стремилось не просто поучать, а убедительно показывать реальный мир и красоту человеческой личности.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мир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внимательнее смотрели на реальную жизнь: на движение, свет, тень, деревья, улицы и пейзажи. Природа стала важной частью художественного образа.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природы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внимания оказался не только Бог и церковный сюжет, но и сам человек — его тело, чувства, разум, характер и способность понимать окружающий мир.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человеку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 — главный центр раннего этапа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XV века была сильным торговым и культурным центром. Здесь деньги, влияние и интерес к знаниям помогали искусству развиваться быстрее, чем во многих других городах Италии.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город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флорентийской среде появились основные открытия Раннего Возрождения: перспектива, интерес к объему, точные пропорции и более живое, наблюдательное изображение мира.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новых приемов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во Флоренции работали Филиппо Брунеллески, Донателло и Мазаччо. Каждый из них по-своему изменил представление о пространстве, человеке и художественной форме.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мастера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Состоятельные покровители, прежде всего Медичи, поддерживали архитекторов, скульпторов и живописцев. Благодаря их заказам мастера могли пробовать новые идеи и создавать смелые произведения.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Медичи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 — главная идея эпохи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утверждал, что человек обладает разумом, достоинством и способностью к развитию. Его личные качества ценились не меньше, чем происхождение или богатство семьи.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Важными стали не только знатность, но и собственные усилия человека. Образованность, мастерство, трудолюбие и дарование начали восприниматься как путь к успеху.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талант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Гуманисты изучали латынь, античную литературу, историю, философию и риторику. Они верили, что образование помогает лучше понимать мир и формирует свободную личность.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и книги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создал образ активного, мыслящего человека, который умеет рассуждать, творить и отвечать за свои поступки. Этот взгляд сильно повлиял на искусство и культуру.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идеал личности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Раннего Возрождения и виды искусства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подчеркивает лидерство Флоренции: именно там раньше всего сложились новые художественные приемы и сложилась среда для смелых экспериментов.
</a:t>
            </a:r>
            <a:endParaRPr lang="en-US" sz="1351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выделяется как главный центр, а остальные города дополняют общую картину развития искусства.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Филиппо Брунеллески и открытие линейной перспективы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Брунеллески первым ясно сформулировал законы линейной перспективы. Благодаря им художники смогли изображать здания, улицы и предметы так, будто они уходят в глубину.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44502" y="1604052"/>
            <a:ext cx="2540927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пространства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060552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архитектурным достижением Брунеллески стал купол собора Санта-Мария-дель-Фьоре во Флоренции. Он показал, что инженерная смелость может стать частью большого искусства.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6060554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 собора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3252596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быстро изменили живопись: картины стали выглядеть убедительнее и ближе к тому, как человек видит мир на самом деле, стоя перед зданием или площадью.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252598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деле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Мазаччо: реалистичная живопись нового времени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Мазаччо одним из первых убедительно передал пространство на плоскости картины. Он использовал перспективу так, чтобы сцена казалась зрителю почти осязаемой.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и глубина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у Мазаччо выглядят естественно: у них заметны жесты, эмоции и внутренняя сила. Его работы помогли живописи стать более убедительной и жизненной.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образы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в капелле Бранкаччи стали важным образцом новой живописи. Они показали, что религиозный сюжет может быть представлен серьезно, выразительно и очень по-человечески.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Капелла Бранкаччи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активно применял светотень, поэтому фигуры выглядели объемными и живыми. Это помогало отделить персонажей от фона и сделать сцену более правдоподобной.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тень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мастера Раннего Возрождения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мастера развивали новые идеи в архитектуре, скульптуре и живописи.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мастер открыл собственный путь к новому искусству, но всех объединяли интерес к человеку, пространству и точности изображения.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Донателло и новая скульптура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Донателло создал «Давида» — одну из первых свободно стоящих бронзовых статуй обнаженного человека со времен античности. Это стало важным шагом для европейской скульптуры.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 античности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фигуры не выглядят неподвижными и холодными. Донателло умел передавать поворот тела, напряжение мышц и характер человека, словно он запечатлел момент из жизни.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движение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его работ скульптура вновь стала самостоятельным видом искусства, а не только украшением зданий. Мастера начали создавать произведения, рассчитанные на отдельное зрительское восприятие.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искусство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художники изучали человека и его тело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старались понять, как устроено человеческое тело, чтобы правильно показывать мышцы, суставы и движение. Благодаря этому фигуры перестали выглядеть плоскими и неподвижными, как в более раннем искусстве.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анатомии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имели лицо, взгляд и руки, потому что именно они передают чувства и замысел героя. В Раннем Возрождении художники стремились показать не символ, а живого человека.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детали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внимательно смотрели на живых людей: как стоят, сидят, двигают руками и поворачивают голову. Такие наблюдения помогали сделать фигуры естественными, а сцены — похожими на реальную жизнь.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натурой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уделяли соотношению частей тела. Если пропорции были верными, человек на картине или в скульптуре выглядел убедительно, а его поза передавала не только внешний облик, но и характер.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пропорции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создавался новый художественный образ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художники Раннего Возрождения соединяли наблюдение, опыт античности и точные правила изображения.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искусстве по сравнению со Средневековьем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приемы особенно заметны в изображении объема и движений. Художники стали точнее наблюдать мир и внимательнее показывать индивидуальность персонажей.
</a:t>
            </a:r>
            <a:endParaRPr lang="en-US" sz="1444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Возрождение сделало искусство более правдоподобным, выразительным и близким к жизни.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4939" y="3337906"/>
            <a:ext cx="3699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математика и искусство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Архитектурный расчет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строительстве куполов, церквей и дворцов требовались точные измерения и инженерные знания. Архитектор должен был понимать, как распределяется вес и как сохраняется устойчивость сооружения.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помогала художникам строить композицию, выстраивать здания и точно передавать соотношение частей. Без математического расчета новые изображения пространства были бы неточными и убедительными лишь частично.
</a:t>
            </a:r>
            <a:endParaRPr lang="en-US" sz="1069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поиск законов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ученые, и художники стремились понять, как устроен мир и по каким правилам он работает. Поэтому искусство и наука в эту эпоху развивались рядом и взаимно поддерживали друг друга.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сравнивали рисунок с тем, что видели в реальности: на улице, в мастерской, в природе. Такое внимание к наблюдению сделало картины и скульптуры более живыми и достоверными.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Пьеро делла Франческа и математика в живописи
</a:t>
            </a:r>
            <a:endParaRPr lang="en-US" sz="2618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как точный расчет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Пьеро делла Франческа умел соединять художественный образ с геометрической ясностью. Его композиции выглядят спокойными и строгими, будто каждый предмет заранее поставлен на свое место. Благодаря этому сцены кажутся уравновешенными и очень ясными.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подчиняется порядку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произведениях свет не случаен: он помогает строить объем и выделять важное. Фигуры выглядят устойчиво и спокойно, а вся сцена производит впечатление гармонии, в которой красота основана на точности и равновесии.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 светские заказчики искусства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продолжала заказывать фрески, алтарные образы и росписи для храмов. Эти произведения оставались важной частью религиозной жизни и по-прежнему занимали заметное место в искусстве эпохи.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заказы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произведения начали отражать вкусы разных людей, а не только требования церкви. Благодаря этому искусство стало разнообразнее и свободнее в выборе тем и образов.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для общества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религиозных сцен, на картинах появлялись портреты, семейные образы и мифологические истории. Это расширило темы искусства и сделало его ближе к повседневной жизни людей.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сюжеты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купцы, банкиры и городские власти все чаще становились заказчиками художников. Они хотели украсить дома, подчеркнуть свое положение и оставить память о семье.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покровители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разных городов Италии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разных центрах Раннего Возрождения сложились свои художественные предпочтения.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идеи эпохи были едины, но каждый город развивал собственный художественный характер.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художник начал восприниматься как творец и исследователь, а не только как ремесленник. Это изменило роль искусства в европейской культуре.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 формирования основных приемов новой европейской живописи и архитектуры.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достижений XV 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не возникли одновременно: новые идеи сначала появились во Флоренции, а затем распространились по другим городам Италии.
</a:t>
            </a:r>
            <a:endParaRPr lang="en-US" sz="1491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постепенное укрепление новых художественных правил и рост мастерства.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Раннего Возрождения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Возрождение изменило взгляд на человека и на искусство: художники научились точнее показывать пространство, тело и чувства. Эти открытия подготовили блестящий расцвет европейской культуры в XVI веке.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2026-06-01T03:10:29Z</dcterms:created>
  <dcterms:modified xsi:type="dcterms:W3CDTF">2026-06-01T03:10:29Z</dcterms:modified>
</cp:coreProperties>
</file>