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организма и среды: общая логика экологических связей
</a:t>
            </a:r>
            <a:endParaRPr lang="en-US" sz="1461" dirty="0"/>
          </a:p>
        </p:txBody>
      </p:sp>
      <p:sp>
        <p:nvSpPr>
          <p:cNvPr id="5" name="Text 1"/>
          <p:cNvSpPr txBox="1"/>
          <p:nvPr/>
        </p:nvSpPr>
        <p:spPr>
          <a:xfrm>
            <a:off x="2878523" y="1671320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2774512" y="2745947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жизнь, строение и судьбу видов?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наука о связях живого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объясняет, как организмы взаимодействуют между собой и с окружающей средой. Она связывает обмен веществ и энергии с действием природных и антропогенных факторов, показывая, где проходят пределы приспособляемости видов.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экологическая ниша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 — это совокупность условий, в которых живёт организм. К ним относятся вода, воздух, почва и другие организмы, создающие для вида особый набор возможностей и ограничений.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ниша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описывает не только место жизни, но и «профессию» вида в экосистеме: питание, активность, способы размножения, использование ресурсов и отношения с другими видами.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занимать сходную нишу в разных регионах, если условия и ресурсы близки. Поэтому распространение организмов зависит не от одного признака, а от сочетания многих факторов.
</a:t>
            </a:r>
            <a:endParaRPr lang="en-US" sz="13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экологических факторов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факторов действуют на организм одновременно и редко поодиночке.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организма определяется не отдельным фактором, а их совместным воздействием; именно сочетание условий задаёт границы существования.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«Экология»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толерантности: диапазон выносливости организма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фактора среды существует свой рабочий диапазон: от крайних значений к зоне наилучшего функционирования. У разных видов и стадий развития этот диапазон заметно различается.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успешны условия оптимума; по мере удаления от него жизнедеятельность угнетается, а за пределами границ толерантности организм не выживает.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(В. Шелфорд), обобщение школьной биологии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 один из главных ограничивающих факторов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 скорость химических реакций, работу ферментов и интенсивность обмена веществ. Поэтому рост, развитие и активность организмов напрямую зависят от теплового режима среды.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пойкилотермных животных температура тела меняется вместе с температурой окружающей среды. Из-за этого их активность часто возрастает в тёплые периоды и снижается в холодные.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млекопитающие поддерживают постоянную температуру тела за счёт затраты энергии. Это даёт устойчивость к холоду, но требует высоких расходов на терморегуляцию.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 и перегрев ограничивают распространение видов и определяют сезонные ритмы. Там, где температурные условия выходят за пределы выносливости, вид не может закрепиться.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засуха и приспособления к дефициту влаги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удерживают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местах растения уменьшают испарение и добывают воду глубже и быстрее. У них могут быть мелкие или сильно видоизменённые листья, восковой налёт, опушение и мощные корни, достигающие влажных слоёв почвы.
</a:t>
            </a:r>
            <a:endParaRPr lang="en-US" sz="1041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животных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избегают перегрева и потерь воды за счёт ночной активности, укрытий и экономного обмена веществ. Многие выделяют очень концентрированную мочу и уменьшают потоотделение, сохраняя влагу для жизненно важных процессов.
</a:t>
            </a:r>
            <a:endParaRPr lang="en-US" sz="1012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условиях дефицита
</a:t>
            </a:r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становится главным ограничением, выживают не самые крупные, а наиболее экономные формы жизни. Именно поэтому пустынные растения и животные часто выглядят как пример точной, «расчётливой» адаптации к среде.
</a:t>
            </a:r>
            <a:endParaRPr lang="en-US" sz="10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фотопериодизм в жизни организмов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интенсивность фотосинтеза и направляет рост растений. Без достаточного освещения нарушаются образование органических веществ и нормальное развитие зелёных организмов.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служит для организмов надёжным сигналом смены сезонов. По фотопериоду регулируются цветение, миграции, линька, размножение и подготовка к зимнему периоду.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времени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и теневыносливые растения различаются строением листьев, содержанием хлорофилла и скоростью обмена веществ. Эти особенности помогают им занимать разные условия освещённости.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 растений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позволяет согласовать жизненные циклы с повторяющимися изменениями среды. Благодаря этому организмы начинают важные этапы жизни в наиболее благоприятное время.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часы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в сообществе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сообществах виды не существуют изолированно: их численность и поведение определяются постоянным обменом влияниями. Одни связи ограничивают ресурсы, другие повышают устойчивость совместного существования.
</a:t>
            </a:r>
            <a:endParaRPr lang="en-US" sz="1215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и положительные взаимодействия вместе поддерживают равновесие: они одновременно регулируют численность организмов и создают условия для устойчивости сообщества.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теме «Биоценоз»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организма на изменение условий среды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организм переходит от немедленного ответа к длительной приспособленности.
</a:t>
            </a:r>
            <a:endParaRPr lang="en-US" sz="9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1798" y="2278699"/>
            <a:ext cx="325237" cy="371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00787"/>
            <a:ext cx="350400" cy="35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47413"/>
            <a:ext cx="350400" cy="280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адаптаций организмов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 особенностями строения: формой клюва, окраской, толщиной покровов, строением листьев, корневой системы и конечностей. Такие признаки помогают добывать пищу, защищаться и лучше использовать ресурсы среды.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Проявляются в работе организма: экономии воды, спячке, анабиозе, изменении обмена веществ, накоплении запасов и устойчивости к жаре или холоду. Они повышают шансы на выживание в неблагоприятные периоды.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миграции, выбор укрытий, смену времени активности, заботу о потомстве и групповую защиту. Поведение позволяет быстрее реагировать на изменения среды без заметных перестроек тела.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приспособлений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адаптация имеет пределы и требует затрат энергии. Полезный признак может быть выгоден только в определённых условиях, поэтому выживаемость вида всегда зависит от сочетания факторов среды.
</a:t>
            </a:r>
            <a:endParaRPr lang="en-US" sz="9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выживания в разных условиях среды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поведение организмов отражают главные ограничения среды: воду, тепло, свет, опору и доступ к кислороду.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среды требуют от организмов разных способов экономии ресурсов и защиты от ограничивающих факторов.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«Адаптации организмов к условиям среды»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Популяция, ареал и границы распространения вида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вида определяется климатом, наличием пищи, конкуренцией, хищниками и естественными барьерами. Даже при подходящем климате вид не заселяет территорию, если не может туда проникнуть или закрепиться.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ареала условия обычно стабильнее и благоприятнее, поэтому численность выше. На периферии ресурсы ограничены, а колебания среды сильнее, из-за чего популяции становятся менее устойчивыми.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ареала виды чаще испытывают стресс от нехватки ресурсов и изменений среды. Поэтому такие популяции первыми реагируют на потепление, засуху, разрушение местообитаний и другие внешние воздействия.
</a:t>
            </a:r>
            <a:endParaRPr lang="en-US" sz="11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смена сообществ во времени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смены сообществ обычно выше на ранних этапах, когда свободных ресурсов много, а биотические связи ещё слабы. Позднее изменения замедляются.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сукцессии возрастает сложность сообщества и его устойчивость, а первоначально бедные участки постепенно превращаются в зрелые экосистемы.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экологии и биогеоценологии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8008" y="1779515"/>
            <a:ext cx="3276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1333" y="1787915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787915"/>
            <a:ext cx="357600" cy="35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система обмена веществ и энергии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растения, водоросли и некоторые бактерии создают органические вещества из неорганических соединений. Они запускают поток энергии в экосистеме и являются её первичным источником биомассы.
</a:t>
            </a:r>
            <a:endParaRPr lang="en-US" sz="107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2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другие потребители получают готовое органическое вещество, поедая растения или других животных. Через пищевые цепи они передают энергию дальше, но часть её неизбежно теряется в виде тепла.
</a:t>
            </a:r>
            <a:endParaRPr lang="en-US" sz="1070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разлагают остатки организмов до минеральных веществ, возвращая их в среду. Благодаря им вещества снова становятся доступными продуцентам и поддерживают круговорот в экосистеме.
</a:t>
            </a:r>
            <a:endParaRPr lang="en-US" sz="107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существует как сеть взаимосвязей между организмами и средой. Поток энергии в ней однонаправлен, а вещества постоянно переходят из одного звена в другое и возвращаются в круговорот.
</a:t>
            </a:r>
            <a:endParaRPr lang="en-US" sz="10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 живые организмы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быстро меняет условия существования видов, затрагивая как отдельные организмы, так и целые экосистемы.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действуют быстро и часто комплексно, поэтому их последствия проявляются в сокращении численности, разрушении местообитаний и нарушении пищевых связей.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экологии; обобщение типичных антропогенных факторов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экологического равновесия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природоохранных мер и их влияние на устойчивость экосистем.
</a:t>
            </a:r>
            <a:endParaRPr lang="en-US" sz="10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 и мониторинг состояния среды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очень чувствительны к загрязнению воздуха, особенно к сернистому газу и тяжёлым металлам. Поэтому их присутствие, разнообразие и состояние помогают быстро оценить качество атмосферной среды.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жабы и другие земноводные реагируют на изменения качества воды и состояния прибрежных экосистем. Их численность и успешность размножения часто снижаются при неблагоприятных условиях.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насекомых отражает состояние растений, почвы и микроклимата. Наблюдение за индикаторными видами позволяет судить о здоровье территории без сложных и длительных лабораторных исследований.
</a:t>
            </a:r>
            <a:endParaRPr lang="en-US" sz="13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412951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08815"/>
            <a:ext cx="350400" cy="31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взаимоотношениях организма и среды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помогают подбирать культуры и прогнозировать вспышки вредителей, а также рационально использовать почву, воду и средства защиты растений, снижая потери урожая и вред для природы.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связи среды и живых организмов важно для оценки распространения инфекций, влияния климата на здоровье и рисков, связанных с качеством воздуха, воды и питания.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городов учитывают шум, загрязнение, зелёные зоны и фрагментацию местообитаний. Это помогает сохранять комфорт людей и уменьшать давление на городские экосистемы.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лимитирующих факторов позволяет предсказывать, какие виды сократят численность, а какие расширят ареал. Это особенно важно при климатических изменениях и для охраны биоразнообразия.
</a:t>
            </a:r>
            <a:endParaRPr lang="en-US" sz="9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 среда: единая система жизни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Организм, популяция и экосистема связаны постоянным обменом веществом, энергией и информацией. Понимание этих связей помогает не только объяснять жизнь, но и ответственно её сохранять.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2026-06-02T00:55:38Z</dcterms:created>
  <dcterms:modified xsi:type="dcterms:W3CDTF">2026-06-02T00:55:38Z</dcterms:modified>
</cp:coreProperties>
</file>