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откуда берётся энергия и как она помогает жить и расти.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живые существа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всему живому двигаться, расти, дышать и менять мир вокруг себя. Растения, животные и человек получают её по-разному, но всем нужны свет, пища, вода и отдых.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энергия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786" y="5740975"/>
            <a:ext cx="20212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источник энергии на Земле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тепло. Благодаря этому становится возможной жизнь: согревается воздух, тают льды, а растения получают условия для роста и создания пищи.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ловят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растений словно зелёные ловушки для солнечной энергии. Они помогают растению делать пищу, которая потом становится источником силы для других живых существ.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получают энергию, когда едят растения. Так солнечная энергия переходит дальше по природной цепочке и поддерживает жизнь многих зверей, птиц и насекомых.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зависит от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получают силы из пищи, а пища начинается с растений. Поэтому солнечная энергия незаметно помогает нам учиться, играть, гулять и каждый день быть активными.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солнечном свету листья не просто зелёные и красивые — они трудятся как маленькая фабрика. Растение использует воду и углекислый газ, чтобы создать пищу для себя. Это настоящий природный чудо-цех, где всё работает без шума и спешки.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работают как фабрика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пищи называется фотосинтезом. Он происходит в зелёных частях растения, особенно в листьях. Благодаря этому у дерева, травы или цветка появляется запас веществ для роста, а в воздух выделяется кислород.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невидимая работа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делают пищу, они помогают не только себе. В воздух попадает кислород, которым дышат люди и животные. Получается, растения кормят природу и одновременно делают её удобной для жизни.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всех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делают пищу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энергия нужна животным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нужна энергия для бега, прыжков, полёта и плавания. Даже маленький воробей или быстрый щенок расходуют силы почти каждую минуту, когда ищут еду, играют или спасаются.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двигаться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растёт, его тело строит новые клетки и ткани. Для такой работы нужна энергия из пищи, поэтому детёныши часто едят чаще взрослых и очень много двигаются.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животным важно сохранять тепло тела, особенно в холодную погоду. На это тоже уходит энергия, поэтому зверям приходится регулярно есть и не тратить силы зря.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согреваться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сне у животных продолжает биться сердце и дышать тело. Эти важные процессы тоже требуют энергии, поэтому запас сил нужно пополнять каждый день.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жить без остановки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в живой природе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переходит от Солнца через живые организмы и возвращается в природу.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превращается в силы для тела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расщепляется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пища попадает в желудок и кишечник, где она распадается на маленькие части. Так организму проще взять из неё полезные вещества и энергию.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полезнее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пище есть разные продукты, организм получает больше нужных веществ. Тогда тело работает лучше, а человек чувствует себя бодрее и реже устает.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жиры и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быстрые силы, жиры помогают откладывать запас на потом, а белки нужны для роста и восстановления тела. У каждого вещества своя важная задача.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получают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пищи клетки берут вещества, которые помогают им работать. Благодаря этому мы можем думать, двигаться, расти и даже улыбаться, когда всё идёт хорошо.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движение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работают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бежит, прыгает или поднимает рюкзак, мышцы сокращаются и тратят энергию из пищи. Именно они помогают нам двигаться, словно маленькие сильные помощники.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движение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активной игры силы расходуются быстрее. Поэтому после футбола, догонялок или катания на велосипеде телу нужен отдых, вода и немного тишины.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нужен покой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остановится и отдохнёт, мышцы смогут восстановиться. Тогда снова появятся силы для новых дел, а руки и ноги будут работать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устаём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чувствует, что хочет сесть, полежать или помолчать. Это знак: запас энергии уменьшается, и телу пора сделать паузу.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силы восстанавливаются, а организм продолжает важную незаметную работу. Утром после воды, еды и отдыха бодрость обычно возвращается.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уроках, прогулке и в игре организм тратит много энергии. К вечеру сил становится меньше, потому что тело уже хорошо поработало.
</a:t>
            </a:r>
            <a:endParaRPr lang="en-US" sz="17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31" y="47159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берегут энергию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собираются в плотную группу, чтобы меньше терять тепло на холодном ветру. Так каждому из них легче сохранить силы и пережить мороз.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греются вместе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медведь спит гораздо больше и двигается меньше. Так он тратит меньше сил, когда еды мало и на улице холодно.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замедляются зимой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приспособились к жизни в пустыне. Они долго обходятся без воды и очень бережно расходуют энергию, чтобы выдерживать жару и длинные переходы.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экономят воду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нет единого правила экономии энергии. Одни прячутся, другие спят дольше, а третьи собираются вместе. Природа придумала много умных решений.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способ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вдыхаем, в лёгкие попадает кислород. Он нужен клеткам, чтобы из пищи получить энергию для работы. Поэтому даже тихое дыхание — очень важная часть жизни: без него организм быстро остаётся без сил и начинает уставать.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помощь воздуха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во дворе или быстрого бега тело работает особенно активно. Мышцам нужна энергия, а значит, и больше кислорода. Поэтому дыхание становится частым и глубоким, как будто организм спешит подать себе свежий воздух.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 дышится чаще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спокойно сидит, читает или засыпает, телу не нужно так много энергии. Дыхание становится ровнее и медленнее. Это помогает организму отдыхать, восстанавливаться и готовиться к новым делам на следующий день.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спокойное дыхание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дыхание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запасается энергия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запас энергии часто хранится в семенах и плодах. Эти части помогают новому растению начать рост, когда вокруг ещё мало пищи и тепла.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запас энергии хранится в жировой ткани. Он помогает пережить холодные дни, когда еды мало, и поддерживает силы, если нужно долго двигаться или отдыхать.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запас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клубни служат подземными кладовыми. В них растение откладывает запас на трудное время, чтобы весной снова вырасти и дать новые побеги.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клубни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бактерии и другие микробы, которые незаметны для глаза. Они разлагают опавшие листья и остатки растений, будто убирают лесную столовую после обеда. Так полезные вещества возвращаются в землю и снова становятся доступными растениям.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труженики почвы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или растение отмирает, микробы не дают остаткам пропасть зря. Они превращают их в вещества, которые снова используют деревья, травы и цветы. Получается замкнутый круг: природа ничего не теряет и всё время обновляется.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маленькой помощи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тоже участвуют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рост организма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роста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тело росло, ему нужны полезная еда и энергия из пищи. Белки, жиры и углеводы помогают клеткам строить новые ткани, а значит, ребёнок развивается крепче и увереннее.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организму не меньше, чем еда. Она помогает клеткам работать, переносит вещества и поддерживает обмен в теле. Без воды силы быстро уменьшаются, как будто внутри кто-то выключил свет.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для восстановления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отдыхает и набирается сил. В это время тело не только расслабляется, но и продолжает важную работу: растёт, восстанавливает ткани и готовится к новому дню.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сил без режима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мало ест или поздно ложится спать, организм начинает экономить силы. Тогда быстрее появляется усталость, а рост и развитие идут медленнее, чем могли бы.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еды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пищи в организме и превращение её в энергию для работы клеток.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связаны друг с другом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травоядные и хищники связаны как звенья одной цепочки. Если одно звено исчезает, другим становится труднее находить пищу и сохранять силы.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и начинают движение энергии в природе. Без них травоядным не хватило бы еды, а потом и хищникам стало бы сложнее выживать.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живое существо получает энергию, другое её теряет или получает дальше. Поэтому в природе важно каждое звено: у всех есть своя работа и своё место.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взаимосвязано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повседневной жизни ребёнка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бегает, прыгает, катается на велосипеде или просто смеётся, тело тратит энергию. Чем активнее игра, тем больше сил нужно мышцам и сердцу.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и плотный завтрак помогают начать день бодро. После отдыха и еды легче учиться, играть и не ловить усталость раньше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завтрак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тоже расходует энергию, когда нужно запоминать слова, решать задачи или внимательно слушать. Поэтому после интересного урока иногда хочется немного отдохнуть.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мышление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собственную энергию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Высыпаться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организму восстанавливать силы и готовиться к новому дню. Если ложиться слишком поздно, утром труднее проснуться, а усталость приходит быстрее.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прогулка, зарядка или игра на свежем воздухе помогают телу работать лучше. После движения обычно легче сосредоточиться и сохранять хорошее настроение.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клеткам работать без сбоев. Если пить мало, тело быстрее устаёт, а голова может стать тяжёлой и непослушной.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 ужин дают телу топливо для работы. Когда пропускаешь еду, энергии становится меньше, и даже обычные дела кажутся тяжелее.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одна из самых энергичных птиц: её крошечное тело тратит силы почти без остановки, а быстрый полёт требует очень частого движения крыльев.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3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энциклопедических и учебных материалов о колибри
</a:t>
            </a:r>
            <a:endParaRPr lang="en-US" sz="1036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4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2 000
</a:t>
            </a:r>
            <a:pPr algn="ctr" indent="0" marL="0">
              <a:lnSpc>
                <a:spcPct val="120004"/>
              </a:lnSpc>
              <a:buNone/>
            </a:pPr>
            <a:r>
              <a:rPr lang="en-US" sz="87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4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может превышать частота взмахов крыльев колибри за минуту у самых быстрых видов, поэтому ей нужно очень много энергии
</a:t>
            </a:r>
            <a:endParaRPr lang="en-US" sz="34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каждому живому существу: она помогает расти, двигаться, думать и отдыхать. Солнце начинает этот путь, растения создают пищу, а дальше природа аккуратно передаёт силы по цепочке.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энергия помогает жизни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2026-05-26T00:17:50Z</dcterms:created>
  <dcterms:modified xsi:type="dcterms:W3CDTF">2026-05-26T00:17:50Z</dcterms:modified>
</cp:coreProperties>
</file>