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без опасности для вас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Знайте признаки утечки и действуйте правильно, чтобы защитить дом.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удобен в быту, но при утечке быстро становится опасным: образует взрывоопасную смесь, может вызвать пожар и отравление.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в доме: почему важна осторожность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газ встречается в доме и квартире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квартирах чаще всего используют газовые плиты и духовки, а также водонагревательные колонки, подключённые к общей системе дома.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частных домах к этому перечню добавляются отопительные котлы и баллоны, поэтому особенно важны исправные соединения и доступ к оборудованию.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приборы требуют регулярного технического обслуживания. Самостоятельный ремонт, старые шланги и ошибки при подключении повышают риск утечки.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не только от самих приборов, но и от вентиляции, тяги и аккуратного обращения с каждым элементом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утечку газа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природный газ добавляют одорант с резким запахом, похожим на серу или тухлые яйца. Сам газ бесцветный, поэтому утечку чаще замечают именно по запаху.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признаки — шипение у трубы или соединения, слабое или необычное пламя, а также головная боль, слабость и тошнота у людей в помещении.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запахе газа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бытовой газовой безопасности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49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утечке газа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щелчок выключателя может дать искру. При запахе газа нельзя включать и выключать освещение, а также трогать розетки и электроприборы.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включать свет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 и свечи запрещены, потому что открытый огонь способен воспламенить газовую смесь и вызвать пожар или взрыв в считаные секунды.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пользоваться огнём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запускать технику, звонить с телефона рядом с местом утечки и нажимать любые кнопки. Важно не создавать даже слабую искру.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нажимать кнопки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запах усиливается, нужно сразу выйти. Оставаться в помещении опасно: концентрация газа может расти, а риск отравления и воспламенения увеличивается.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оставаться внутри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должен гореть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на конфорке должно быть ровным и голубым. Если оно желтеет, коптит или горит неравномерно, прибор нужно проверить у специалиста.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пламя и свободное пространство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рядом с плитой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плиты не должны лежать бумага, полотенца, шторы и аэрозольные баллончики. После готовки все краны плиты и духовки нужно закрыть.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опасной ситуации с газом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признакам можно вовремя заметить проблему и не откладывать обращение за помощью.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 этих признаков требует быстрой реакции и проверки специалистами.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бытовой газовой безопасности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закрывать вентиляцию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приборы безопасны только при постоянном притоке воздуха. Если вентиляционные решётки заклеены или каналы забиты, продукты сгорания удаляются хуже.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закрытые окна и нарушенная тяга мешают нормальной работе оборудования. В помещении быстрее накапливаются опасные вещества, особенно при длительном использовании приборов.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угрозу создаёт угарный газ: он не имеет запаха, поэтому человек может не заметить опасность вовремя. Именно поэтому вентиляцию нельзя перекрывать.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бытовых инцидентов с газом
</a:t>
            </a:r>
            <a:endParaRPr lang="en-US" sz="26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создают не сложные аварии, а обычная невнимательность и нарушение простых правил обращения с техникой.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сводится к контролю кранов, шлангов, вентиляции и вниманию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правилам бытовой газовой безопасности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пользоваться газовым баллоном
</a:t>
            </a:r>
            <a:endParaRPr lang="en-US" sz="2778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Осмотр перед использованием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баллон, вентиль, редуктор и шланг. На деталях не должно быть трещин, ржавчины и следов повреждений.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Правильное размещение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Установите баллон вертикально, вдали от батарей, солнца, печи и открытого огня. Не храните его в подвале или тесном помещении.
</a:t>
            </a:r>
            <a:endParaRPr lang="en-US" sz="1381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Подключение без ошибок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только исправные редуктор и шланг. Подключение должно быть плотным, без самодельных деталей и лишнего давления.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на утечку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подключения нанесите мыльный раствор на соединения. Пузырьки покажут утечку, а проверка огнём недопустима.
</a:t>
            </a:r>
            <a:endParaRPr lang="en-US" sz="13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газового оборудования в разных домах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Квартира: общая система и контроль специалистов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квартире газ обычно подключён к общей системе дома. Поэтому особенно важны регулярный осмотр, доступ к кранам и соблюдение правил эксплуатации. Самовольный ремонт здесь опасен.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дом: больше самостоятельной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частном доме чаще используют отдельные котлы, плиты и баллоны. Нужно следить за вентиляцией, дымоходом и местом хранения газа. Ошибки при подключении здесь встречаются чаще.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дома перед уходом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бытовой газовой безопасности и помогает не оставить приборы включёнными без присмотра.
</a:t>
            </a:r>
            <a:endParaRPr lang="en-US" sz="14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запахе газа нужно сразу отойти от источника, сообщить взрослым и выйти из помещения. Оставаться рядом с плитой или пытаться что-то исправить самому нельзя.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нельзя самостоятельно обращаться с газом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Газовое оборудование требует точных действий и контроля взрослых. Ребёнок может случайно открыть кран, оставить плиту включённой или создать искру рядом с утечкой.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важно знать свой адрес, номер 104 и единый номер 112. Эти сведения помогают быстро вызвать помощь, если взрослого рядом нет или ситуация развивается опасно.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звонить при опасности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Звонить нужно сразу, если запах усиливается, слышно шипение или кто-то почувствовал слабость. Не стоит ждать, пока ситуация станет хуже.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номера одинаково важны: один вызывает газовую службу, другой соединяет с экстренными службами в целом.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бытовой газовой безопасности; номера экстренных служб РФ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запаха у него нет, поэтому человек может не заметить угрозу сразу.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из-за этого угарный газ особенно опасен в квартире или доме с плохой тягой и закрытой вентиляцией. Подозрительные симптомы требуют немедленно выйти на воздух.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бытовой газовой безопасности; сведения о свойствах угарного газа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38" y="1324100"/>
            <a:ext cx="4732190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безопасного поведения с газом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правильные действия и избежать опасных ошибок в типичных бытовых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решающими становятся внимательность, проверка оборудования и отказ от 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бытовой газовой безопасности
</a:t>
            </a:r>
            <a:endParaRPr lang="en-US" sz="15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взрослые при подозрении на утечку
</a:t>
            </a:r>
            <a:endParaRPr lang="en-US" sz="25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безопасный порядок действий, если в помещении появился запах газа или другой признак неисправности.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 газовой безопасности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нужно заранее определить, где перекрывается газ, как быстро выйти из квартиры или дома и где встретиться после эвакуации. Это особенно важно для детей и пожилых родственников.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 стоит включить номера 104 и 112, а также напомнить гостям, где находятся краны и что делать при запахе газа. Чёткие правила уменьшают панику и экономят время.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безопасен, если соблюдать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удобен в быту, но требует дисциплины и внимания. Если знать признаки утечки, не создавать искру, проветривать помещение и сразу обращаться к взрослым или в службы 104 и 112, риск резко снижается.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2026-05-21T01:40:14Z</dcterms:created>
  <dcterms:modified xsi:type="dcterms:W3CDTF">2026-05-21T01:40:14Z</dcterms:modified>
</cp:coreProperties>
</file>