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вектора на число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и направление меняются по правилу.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 помогают описывать движение, силу и скорость. Умножение на число показывает, как изменить их длину, сохранить направление или развернуть вектор, переводя рисунок в вычисления и обратно на клетчатой бумаге.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векторный масштаб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372"/>
            <a:ext cx="4158300" cy="31674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132632" y="1889713"/>
            <a:ext cx="36339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характеристики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имеет длину и направление. Именно сочетание этих признаков отличает его от обычного отрезка и позволяет точно описывать перемещение, силу или скорость в геометрических задачах.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132632" y="3183612"/>
            <a:ext cx="36339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и изображение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плоскости вектор обычно показывают стрелкой: её длина отражает величину, а наконечник указывает направление. В записи используют буквы со стрелкой или пару точек для направленного отрезка.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вектором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1053" y="365350"/>
            <a:ext cx="3804345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43056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при умножении на число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21800" y="414837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коэффициент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k = 0 получается нулевой вектор. У него длина равна нулю, поэтому у него нет направления и он не изображается обычной стрелкой.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1800" y="318792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Отрицательный коэффициент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k отрицательный, вектор поворачивается в обратную сторону. Его длина при этом изменяется по модулю коэффициента, а знак минус отвечает именно за разворот.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21800" y="222747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Положительный коэффициент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k положительный, новый вектор сохраняет исходное направление. На рисунке это выглядит как растяжение или сжатие стрелки без её разворота на противоположную сторону.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1800" y="126702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умножении на число вектор становится длиннее или короче в |k| раз. Модуль коэффициента отвечает только за величину изменения, поэтому важна именно его абсолютная величина.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вектор ka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зависит от знака коэффициента и позволяет записать результат в виде вектора или координат.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7925" y="2919586"/>
            <a:ext cx="8468100" cy="18441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72125" y="1062325"/>
            <a:ext cx="22932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прямая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вектор не уходит в случайную сторону. Он остаётся на той же прямой, что и исходный, поэтому умножение на число сохраняет геометрическое направление линии.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642500" y="1062325"/>
            <a:ext cx="22932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только масштаб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Операция не перестраивает рисунок целиком. Она лишь увеличивает или уменьшает длину вектора, а при отрицательном коэффициенте ещё и меняет его направление на противоположное.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512875" y="1062325"/>
            <a:ext cx="22932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для чертежа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смысл помогает работать на клетчатой бумаге: сначала задают исходный вектор, затем быстро строят его увеличенную, уменьшенную или перевёрнутую копию без лишних построений.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операции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только изменение длины; направление при отрицательном коэффициенте учитывается отдельно.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правилам умножения вектора на число, 7 класс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9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модуль коэффициента, тем сильнее меняется длина. При k = 1 вектор не меняется, а при отрицательном k добавляется разворот.
</a:t>
            </a:r>
            <a:endParaRPr lang="en-US" sz="119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длина вектора при разных коэффициентах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1244" y="1062325"/>
            <a:ext cx="2704813" cy="276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267500"/>
            <a:ext cx="8459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Положительный коэффициент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809626" y="1159000"/>
            <a:ext cx="1445700" cy="27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сохраняется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k больше нуля, вектор ka смотрит туда же, куда и a. Это значит, что стрелка не разворачивается, а только меняет длину по модулю коэффициента.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86180" y="1159000"/>
            <a:ext cx="1445700" cy="27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по формуле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длина равна |k|·|a|, а при положительном k модуль равен самому числу. Поэтому 2a вдвое длиннее, 0,5a вдвое короче исходного вектора.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562733" y="1159000"/>
            <a:ext cx="1445700" cy="27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школьника это удобно понимать как обычное увеличение или уменьшение стрелки. На рисунке меняется только масштаб, а направление остаётся прежним и легко узнаётся.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7925" y="2919586"/>
            <a:ext cx="8468100" cy="18441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72125" y="1062325"/>
            <a:ext cx="22932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Разворот стрелки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k меньше нуля, вектор ka направлен противоположно вектору a. Знак минус отвечает именно за разворот, поэтому стрелка смотрит в обратную сторону.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642500" y="1062325"/>
            <a:ext cx="22932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по модулю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смену направления, длина результата равна |k|·|a|. Например, -2a в два раза длиннее исходного вектора, но расположен в противоположную сторону.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512875" y="1062325"/>
            <a:ext cx="22932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правила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нужно отдельно смотреть на знак и модуль числа. Минус показывает разворот, а абсолютное значение говорит, во сколько раз изменится длина.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Отрицательный коэффициент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857498"/>
            <a:ext cx="4365000" cy="149565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умножения вектора на число, курс геометрии 7 класса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сравнить знак коэффициента, направление и длину результата.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коэффициента определяет направление, а его модуль — новую длину; ноль даёт нулевой вектор.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случая умножения на число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на клетчатой бумаге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клетчатой бумаге вектор удобно воспринимать как шаги по горизонтали и вертикали. Если исходный вектор ведёт на 3 клетки вправо и на 2 клетки вверх, его легко увидеть и посчитать без лишних вычислений.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Стрелка на клетках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Удвоение без разворота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умножении на 2 тот же вектор становится вдвое длиннее: теперь нужно пройти 6 клеток вправо и 4 клетки вверх. Направление остаётся прежним, поэтому новый рисунок выглядит как точная растянутая копия.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1244" y="1062325"/>
            <a:ext cx="2704813" cy="276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267500"/>
            <a:ext cx="8459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запись вектора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809626" y="1159000"/>
            <a:ext cx="1445700" cy="27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вектор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вектор задан координатами a = (x; y), его можно представить как пару чисел. Эта запись показывает, сколько нужно пройти по каждой оси отдельно.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86180" y="1159000"/>
            <a:ext cx="1445700" cy="27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Умножаем обе координаты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умножении на число k каждая координата вектора умножается на k. Поэтому новый вектор записывают как ka = (kx; ky), без каких-либо дополнительных действий.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562733" y="1159000"/>
            <a:ext cx="1445700" cy="27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 знак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k положительное, знак координат не меняется, а при отрицательном k обе координаты меняют знак. Так координатная запись сразу показывает, сохраняется направление или меняется на противоположное.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каждом шаге обе координаты изменяются одинаково по правилу умножения на число, поэтому ответ удобно проверять отдельно для каждой оси.
</a:t>
            </a:r>
            <a:endParaRPr lang="en-US" sz="1124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пример, составленный по правилу ka = (kx; ky).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9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модуль коэффициента, тем сильнее изменяются координаты; знак коэффициента определяет разворот вектора, а не его длину.
</a:t>
            </a:r>
            <a:endParaRPr lang="en-US" sz="119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координаты после умножения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25" y="2919586"/>
            <a:ext cx="8468100" cy="18441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умножения вектора на число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772125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Последовательное умножение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сначала умножить вектор на одно число, а затем на другое, результат не изменится от порядка скобок: (k1k2)a = k1(k2a). Это удобно при вычислениях.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915250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Единица ничего не меняет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на 1 оставляет вектор таким же: 1a = a. Это свойство помогает быстро проверить, правильно ли записан исходный вектор и не допущена ли ошибка.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58375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 даёт нулевой вектор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умножении на 0 получается 0a = 0. Такой результат не имеет длины и направления, поэтому его нельзя изображать как обычную стрелку.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201500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коэффициентов
</a:t>
            </a:r>
            <a:pPr algn="l" indent="0" marL="0">
              <a:lnSpc>
                <a:spcPct val="115000"/>
              </a:lnSpc>
              <a:buNone/>
            </a:pPr>
            <a:r>
              <a:rPr lang="en-US" sz="69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сложить числа до умножения, получится тот же результат, что и после по отдельности: (k + l)a = ka + la. Это свойство показывает согласованность операции с обычной арифметикой.
</a:t>
            </a:r>
            <a:endParaRPr lang="en-US" sz="118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задачи на умножение вектора на число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проверки знака, длины и направления результата.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372"/>
            <a:ext cx="4158300" cy="31674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 решениях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132625" y="1543125"/>
            <a:ext cx="3633900" cy="7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Умножают не все координаты
</a:t>
            </a:r>
            <a:pPr algn="l" indent="0" marL="0">
              <a:lnSpc>
                <a:spcPct val="115000"/>
              </a:lnSpc>
              <a:buNone/>
            </a:pPr>
            <a:r>
              <a:rPr lang="en-US" sz="65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учащиеся изменяют только одну координату, забывая про вторую. Но правило действует для обеих координат сразу, иначе полученный вектор уже не соответствует умножению на число.
</a:t>
            </a:r>
            <a:endParaRPr lang="en-US" sz="1119" dirty="0"/>
          </a:p>
        </p:txBody>
      </p:sp>
      <p:sp>
        <p:nvSpPr>
          <p:cNvPr id="10" name="Text 3"/>
          <p:cNvSpPr txBox="1"/>
          <p:nvPr/>
        </p:nvSpPr>
        <p:spPr>
          <a:xfrm>
            <a:off x="5132625" y="2616912"/>
            <a:ext cx="3633900" cy="7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замечают минус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коэффициент отрицательный, вектор нужно развернуть в противоположную сторону. Один только модуль числа показывает длину, а знак минуса отвечает именно за направление.
</a:t>
            </a:r>
            <a:endParaRPr lang="en-US" sz="1110" dirty="0"/>
          </a:p>
        </p:txBody>
      </p:sp>
      <p:sp>
        <p:nvSpPr>
          <p:cNvPr id="11" name="Text 4"/>
          <p:cNvSpPr txBox="1"/>
          <p:nvPr/>
        </p:nvSpPr>
        <p:spPr>
          <a:xfrm>
            <a:off x="5132625" y="3690687"/>
            <a:ext cx="3633900" cy="7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ноль с очень маленьким вектором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k = 0 не получается короткая стрелка. Верный результат — нулевой вектор, у которого длина равна нулю и направления нет вовсе.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только изменение длины, а направление нужно учитывать отдельно по знаку коэффициента и по развороту стрелки.
</a:t>
            </a:r>
            <a:endParaRPr lang="en-US" sz="1195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 «Умножение вектора на число».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2a становится длиннее, 0,5a — короче, -a сохраняет длину, но меняет направление, а 0a превращается в нулевой вектор.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исходного и полученных векторов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0222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0222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0487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30431" y="3300975"/>
            <a:ext cx="169650" cy="226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 умножение вектора на число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строить векторы нужной длины на чертеже, сравнивать отрезки и переходить от одного рисунка к другому без потери направления.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Физика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для описания скорости и силы, когда важно показать, как изменяется величина движения или действия при сохранении направления.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Чертёж и масштаб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увеличивать и уменьшать объекты по заданному коэффициенту, сохраняя их форму и правильное направление линий на схеме.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задачи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задания на удвоение, утроение и разворот вектора. Такие примеры тренируют точность вычислений и внимательность к знаку числа.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978130"/>
            <a:ext cx="4164900" cy="142709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правилу ka = (kx; ky).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9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Проверьте, как одно правило работает для разных коэффициентов и разных координат. Таблица помогает быстро увидеть результат умножения.
</a:t>
            </a:r>
            <a:endParaRPr lang="en-US" sz="1209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76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строках каждая координата умножается на одно и то же число; знак коэффициента определяет направление, а модуль — изменение длины.
</a:t>
            </a:r>
            <a:endParaRPr lang="en-US" sz="1176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по примерам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итог темы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вектора на число меняет его длину и, при необходимости, направление. Знак коэффициента показывает разворот, модуль — новую длину, а формула ka = (kx; ky) связывает рисунок с координатами.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2026-05-29T00:58:29Z</dcterms:created>
  <dcterms:modified xsi:type="dcterms:W3CDTF">2026-05-29T00:58:29Z</dcterms:modified>
</cp:coreProperties>
</file>