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Вода: её значение и свойства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 с нами каждый день — и дома, и в природе.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вода встречается нам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пьём воду, умываемся, готовим и убираем. Растения тянут её корнями из почвы, животным она тоже необходима, а в природе вода прячется в снегу, льде, тумане и облаках.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бывает в трёх состояниях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90475" y="1337298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 течёт, переливается и принимает форму сосуда. Именно такой мы видим её в реке, стакане, луже или кране, когда открываем воду дома.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90475" y="2564445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вода сильно охлаждается, она замерзает и становится твёрдой. Лёд сохраняет холод, может быть скользким и часто появляется зимой на лужах, реках и окнах.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90475" y="3791591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тепла вода превращается в водяной пар. Он невидим, поэтому мы не замечаем его в воздухе, хотя он постоянно поднимается от тёплой воды и земли.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прозрачная и бесцветная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13235" y="945877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 сквозь воду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прозрачная, поэтому через неё можно рассмотреть предметы. Она почти не имеет запаха и выглядит бесцветной, словно невидимое стекло.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3235" y="2366341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вода загрязнена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воду попадают песок, грязь или краска, она становится мутной, серой или цветной. Тогда в ней уже труднее увидеть дно и камешки.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3235" y="3781452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для питья, приготовления еды и ухода за растениями. Если вода загрязнена, она становится непригодной для многих дел и может быть опасной.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состояния может принимать вода.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легко принимает форму стакана, ведра или бутылки. Это помогает ей заполнять самые разные ёмкости и пространства, не сохраняя собственный контур.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окружающего мира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течёт и движется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8844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Течёт вниз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всегда стремится вниз по склону. Поэтому после дождя она собирается в низинах, а потом стекает в ручьи, лужи, канавы и реки.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Двигается по трубам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трубам вода попадает в дома, школы и другие здания. Так она становится доступной для умывания, приготовления еды и многих бытовых дел.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1448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Питает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поливать поля и огороды, добираться до корней растений и наполнять водоёмы. Без её движения земля быстро высыхала бы.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1448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красивые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движется быстро или падает с высоты, появляются ручьи, водопады и фонтаны. Эти потоки не только полезны, но и очень красивы.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растворяет некоторые вещества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23175" y="1337300"/>
            <a:ext cx="2125800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и сахар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умеет растворять соль, сахар и некоторые другие вещества. Поэтому чай становится сладким, а суп — солёным, если в них добавить нужные продукты.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30600" y="1337300"/>
            <a:ext cx="2125800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растворе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вещество растворяется, его частицы распределяются в воде очень равномерно. Снаружи кажется, что оно исчезло, но на самом деле просто стало незаметным.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38025" y="1337300"/>
            <a:ext cx="2125800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 растворяется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в воде не растворяется. Он остаётся отдельными крупинками и постепенно оседает на дно, если не мешать воду ложкой или палочкой.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живым существам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90475" y="1337298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человека состоит почти наполовину из воды. Она помогает переносить по организму полезные вещества, поддерживает работу органов и помогает нам чувствовать себя хорошо.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90475" y="2564445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пьют воду каждый день, как и люди. Без неё они не могут жить, потому что вода нужна для движения, роста и нормальной работы тела.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90475" y="3791591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получают воду из почвы через корни. Без неё они вянут, а с водой снова выпрямляются и становятся зелёными, как будто оживают после сна.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природе и в погоде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воду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лучи делают воду в реках, лужах и морях более тёплой. Часть воды начинает понемногу подниматься вверх.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Образуются облака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 в небе пар остывает, и из него появляются маленькие капельки воды. Они собираются вместе и образуют облака.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испаряется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Нагретая вода превращается в водяной пар. Он становится невидимым и смешивается с воздухом над землёй.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или снег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капелек становится много и они тяжелеют, вода падает обратно на землю в виде дождя или снега, а потом снова попадает в реки и моря.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вода постоянно переходит из одного состояния в другое.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легче воды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расширяется
</a:t>
            </a:r>
            <a:pPr algn="l" indent="0" marL="0">
              <a:lnSpc>
                <a:spcPct val="100000"/>
              </a:lnSpc>
              <a:buNone/>
            </a:pPr>
            <a:r>
              <a:rPr lang="en-US" sz="5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замерзает, её частицы располагаются свободнее, поэтому лёд занимает чуть больше места. Из-за этого бутылку с водой лучше не ставить в морозилку до самого верха.
</a:t>
            </a:r>
            <a:endParaRPr lang="en-US" sz="1166" dirty="0"/>
          </a:p>
        </p:txBody>
      </p:sp>
      <p:sp>
        <p:nvSpPr>
          <p:cNvPr id="11" name="Text 3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и плавающий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легче жидкой воды, поэтому он не тонет, а держится на поверхности. Это можно увидеть в стакане с льдинками или на замёрзшем пруду зимой.
</a:t>
            </a:r>
            <a:endParaRPr lang="en-US" sz="1243" dirty="0"/>
          </a:p>
        </p:txBody>
      </p:sp>
      <p:sp>
        <p:nvSpPr>
          <p:cNvPr id="12" name="Text 4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для водоёмов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сверху образуется ледяная корка, она словно одеяло закрывает воду. Подо льдом рыбы и другие жители водоёмов могут переждать холодные дни.
</a:t>
            </a:r>
            <a:endParaRPr lang="en-US" sz="1198" dirty="0"/>
          </a:p>
        </p:txBody>
      </p:sp>
      <p:sp>
        <p:nvSpPr>
          <p:cNvPr id="13" name="Text 5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слой льда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лужах и озёрах сначала замерзает верхний слой, а нижний остаётся жидким. Так природа помогает воде не промёрзнуть целиком даже в сильный мороз.
</a:t>
            </a:r>
            <a:endParaRPr lang="en-US" sz="12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растениям расти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81335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впитывают влагу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получает воду из почвы через корни. Они работают как маленькие насосы и забирают влагу даже из самых тонких промежутков между частицами земли.
</a:t>
            </a:r>
            <a:endParaRPr lang="en-US" sz="1347" dirty="0"/>
          </a:p>
        </p:txBody>
      </p:sp>
      <p:sp>
        <p:nvSpPr>
          <p:cNvPr id="11" name="Text 3"/>
          <p:cNvSpPr txBox="1"/>
          <p:nvPr/>
        </p:nvSpPr>
        <p:spPr>
          <a:xfrm>
            <a:off x="781335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поднимается вверх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вода движется по стеблю к листьям, бутонам и плодам. Так растение получает всё нужное, чтобы расти, цвести и радовать нас зеленью.
</a:t>
            </a:r>
            <a:endParaRPr lang="en-US" sz="1318" dirty="0"/>
          </a:p>
        </p:txBody>
      </p:sp>
      <p:sp>
        <p:nvSpPr>
          <p:cNvPr id="12" name="Text 4"/>
          <p:cNvSpPr txBox="1"/>
          <p:nvPr/>
        </p:nvSpPr>
        <p:spPr>
          <a:xfrm>
            <a:off x="2816152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полива растение вянет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почва долго остаётся сухой, листья опускаются, а стебли теряют упругость. Растению становится трудно жить, словно ему не хватает сил даже на улыбку.
</a:t>
            </a:r>
            <a:endParaRPr lang="en-US" sz="1337" dirty="0"/>
          </a:p>
        </p:txBody>
      </p:sp>
      <p:sp>
        <p:nvSpPr>
          <p:cNvPr id="13" name="Text 5"/>
          <p:cNvSpPr txBox="1"/>
          <p:nvPr/>
        </p:nvSpPr>
        <p:spPr>
          <a:xfrm>
            <a:off x="2816152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полива оживает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растение снова получает воду, оно постепенно выпрямляется и становится свежим. Листья выглядят более сочными, а цветы дольше сохраняют красоту.
</a:t>
            </a:r>
            <a:endParaRPr lang="en-US" sz="13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и грязная вода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82910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вся вода питьевая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из лужи, реки или старой трубы не всегда подходит для питья. В ней могут быть песок, микробы и вредные примеси, невидимые глазу.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2910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на станциях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 попасть в дома, вода проходит очистку на специальных станциях. Там её фильтруют и делают безопаснее, чтобы люди могли пользоваться ею каждый день.
</a:t>
            </a:r>
            <a:endParaRPr lang="en-US" sz="1281" dirty="0"/>
          </a:p>
        </p:txBody>
      </p:sp>
      <p:sp>
        <p:nvSpPr>
          <p:cNvPr id="12" name="Text 4"/>
          <p:cNvSpPr txBox="1"/>
          <p:nvPr/>
        </p:nvSpPr>
        <p:spPr>
          <a:xfrm>
            <a:off x="7217727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Кипячение дома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воду часто кипятят, особенно если есть сомнения в её качестве. От горячей температуры многие микробы погибают, и вода становится надёжнее для употребления.
</a:t>
            </a:r>
            <a:endParaRPr lang="en-US" sz="1396" dirty="0"/>
          </a:p>
        </p:txBody>
      </p:sp>
      <p:sp>
        <p:nvSpPr>
          <p:cNvPr id="13" name="Text 5"/>
          <p:cNvSpPr txBox="1"/>
          <p:nvPr/>
        </p:nvSpPr>
        <p:spPr>
          <a:xfrm>
            <a:off x="7217727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 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помогает человеку чувствовать себя хорошо. Она нужна не только для питья, но и для того, чтобы организм работал спокойно и без лишних забот.
</a:t>
            </a:r>
            <a:endParaRPr lang="en-US" sz="13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37" y="1090878"/>
            <a:ext cx="171478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8715" y="3096535"/>
            <a:ext cx="128609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237" y="1090878"/>
            <a:ext cx="171478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99394" y="3103941"/>
            <a:ext cx="176250" cy="1566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воду нужно беречь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кран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оставлять воду течь без нужды, её хватит на важные дела дома и в природе. Даже одна лишняя струйка быстро превращается в большой расход.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капля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Пресной воды на Земле меньше, чем солёной, поэтому к ней нужно относиться внимательно. Сохранённые капли помогают людям, животным и растениям каждый день.
</a:t>
            </a:r>
            <a:endParaRPr lang="en-US" sz="1299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деревьям, цветам, птицам и насекомым. Когда мы бережём её, природа остаётся живой, красивой и дружелюбной.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дома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вода нужна постоянно, поэтому важно не тратить её зря. Аккуратное отношение помогает не только природе, но и семейному бюджету.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доме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крана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человек открывает кран, и в раковину бежит вода. Ею умываются, чистят зубы и готовят завтрак. Без такой простой помощи день начинается гораздо медленнее и соннее, будто все ещё не проснулись.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Помощница на кухне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вода нужна почти всегда. В ней моют овощи, варят суп, заваривают чай и ополаскивают посуду после обеда. Она делает домашние дела аккуратными и приятными, как хорошая незаметная помощница.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порядок
</a:t>
            </a:r>
            <a:pPr algn="ctr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стирать одежду, мыть пол и убирать комнаты. Когда в доме чисто, жить становится уютнее. Даже обычная уборка без воды превратилась бы в очень трудную задачу.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вокруг нас в природе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8844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ручьи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ручьи всё время движутся, переливаются и шумят. Они несут воду через леса, поля и города, словно живые дорожки, по которым путешествует природа.
</a:t>
            </a:r>
            <a:endParaRPr lang="en-US" sz="1386" dirty="0"/>
          </a:p>
        </p:txBody>
      </p:sp>
      <p:sp>
        <p:nvSpPr>
          <p:cNvPr id="11" name="Text 3"/>
          <p:cNvSpPr txBox="1"/>
          <p:nvPr/>
        </p:nvSpPr>
        <p:spPr>
          <a:xfrm>
            <a:off x="48844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 моря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озёрах и морях вода собирается в большие пространства. Поверхность может блестеть на солнце, а волны тихо качаться, как будто море дышит.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1448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лёд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вода превращается в снег и лёд. Из неё получаются снежные сугробы, катки и узоры на окнах, которые так любят рассматривать дети.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1448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в небе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тоже связаны с водой, только в виде маленьких капелек и льдинок. Они плывут по небу и напоминают, что вода умеет менять свой облик.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88" y="1940423"/>
            <a:ext cx="343500" cy="305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713" y="1925990"/>
            <a:ext cx="33420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1038" y="1940423"/>
            <a:ext cx="343500" cy="305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9663" y="1925990"/>
            <a:ext cx="334200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свойства воды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Смачивает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легко смачивает поверхности, поэтому мокрые предметы быстро темнеют и становятся скользкими. После дождя это особенно заметно на листьях, стекле и камнях.
</a:t>
            </a:r>
            <a:endParaRPr lang="en-US" sz="1443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 капли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умеет собираться в круглые капли. Они остаются на листьях, окнах и траве, словно маленькие прозрачные бусинки, которые искрятся на свету.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Поднимается в трубочках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очень тонким трубочкам вода может подниматься вверх. Это свойство помогает растениям доставлять влагу от корней к листьям и цветам.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Отражает свет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воды отражает небо, деревья и облака. Поэтому в луже можно увидеть собственное отражение, будто вода решила стать зеркалом.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используют воду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Питьё и 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пьют воду каждый день, чтобы организм работал правильно. Без неё человек быстро устает, а тело не может хорошо выполнять свои задачи.
</a:t>
            </a:r>
            <a:endParaRPr lang="en-US" sz="1270" dirty="0"/>
          </a:p>
        </p:txBody>
      </p:sp>
      <p:sp>
        <p:nvSpPr>
          <p:cNvPr id="11" name="Text 3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выращивать овощи, фрукты и зерно. Поля и сады без полива быстро сохнут, а урожай становится слабым и маленьким.
</a:t>
            </a:r>
            <a:endParaRPr lang="en-US" sz="1270" dirty="0"/>
          </a:p>
        </p:txBody>
      </p:sp>
      <p:sp>
        <p:nvSpPr>
          <p:cNvPr id="12" name="Text 4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 стирки, мытья посуды и уборки. Благодаря ей вещи становятся чистыми, а в доме появляется порядок и свежесть.
</a:t>
            </a:r>
            <a:endParaRPr lang="en-US" sz="1359" dirty="0"/>
          </a:p>
        </p:txBody>
      </p:sp>
      <p:sp>
        <p:nvSpPr>
          <p:cNvPr id="13" name="Text 5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тушить пожары и спасает здания, леса и жизни людей. Это настоящий помощник, который особенно нужен в трудную минуту.
</a:t>
            </a:r>
            <a:endParaRPr lang="en-US" sz="12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с водой начинается с бережного отношения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89050" y="1337298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загрязнять воду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бросать в реки и озёра мусор, лить мыло или вредные вещества. Грязная вода становится опасной для рыб, птиц и людей.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89050" y="2564445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чистые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берега остаются аккуратными, водоёмы дольше остаются красивыми и здоровыми. Чистая вода помогает растениям расти, а животным находить дом и пищу.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89050" y="3791591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Закрывать кран, когда вода не нужна, — простая привычка. Такие маленькие дела складываются в большую помощь природе и всем живым существам.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наш общий помощник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увидели, что вода умеет быть разной, помогает растениям, животным и людям, а ещё украшает природу. Беречь её — значит заботиться о жизни на всей Земле.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2026-05-25T23:14:20Z</dcterms:created>
  <dcterms:modified xsi:type="dcterms:W3CDTF">2026-05-25T23:14:20Z</dcterms:modified>
</cp:coreProperties>
</file>