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слова, которые заменяют имена и делают речь точнее.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местоимения: что это за слова и зачем они нужны
</a:t>
            </a:r>
            <a:endParaRPr lang="en-US" sz="287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в 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постоянно используем их в разговоре, письме и чтении: они показывают, кто говорит, к кому обращаются и о ком рассказывают.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1-го лица называют говорящего: я — один человек, мы — группа людей, от имени которых идёт речь.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местоимения 1-го, 2-го и 3-го лица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2-го лица указывают на собеседника: ты — обращение к одному человеку, вы — к нескольким или вежливая форма.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3-го лица называют того, о ком говорят: он, она, оно, они. Они могут заменять имя, предмет или явление.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по лицам и числам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формы личных местоимений и их грамматические признаки.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1-е и 2-е лицо имеют две формы числа, а 3-е лицо дополнительно различает род в единственном числе.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русского языка: личные местоимения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в школьном общении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 доски
</a:t>
            </a:r>
            <a:pPr algn="l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доски ученик говорит коротко и ясно: я решил задачу, я проверил ответ, я понял правило. Такие фразы звучат естественно, потому что местоимение сразу показывает, кто выполняет действие, и не заставляет повторять имя.
</a:t>
            </a:r>
            <a:endParaRPr lang="en-US" sz="1040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на перемене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с одноклассником легко услышать: ты уже прочитал текст? мы работаем в паре, они готовят проект. Местоимения делают реплики живыми и помогают быстро понять, кто спрашивает, кто отвечает и о ком идёт речь.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уро́ка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пересказывает текст, местоимения связывают предложения между собой: она вошла в класс, потом взяла тетрадь и села за парту. Благодаря им рассказ звучит плавно, без лишних повторов одного и того же имени.
</a:t>
            </a:r>
            <a:endParaRPr lang="en-US" sz="10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личных местоимений есть особые падежные формы: я — меня — мне — мной; ты — тебя — тебе — тобой. Эти формы нужно запоминать, потому что они часто не похожи на начальную.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личные местоимения по падежам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местоимения тоже изменяются: мы — нас — нам — нами; вы — вас — вам — вами. После предлогов обычно употребляются косвенные падежи: к нам, с вами, о них.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3-м лице появляются свои варианты: он — его — ему — им; она — её — ей — ею; они — их — им — ими. Здесь особенно важно учитывать смысл предложения.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его, её, их встречаются очень часто и требуют внимания. Они могут быть как личными местоимениями, так и словами со значением принадлежности, поэтому нужно смотреть на контекст.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местоимения чаще всего встречаются в речи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основана на небольшом учебном диалоге и показывает, какие формы используются чаще всего.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лидируют я и ты; в пересказе и рассказе заметнее формы 3-го лица, потому что речь идёт о других людях.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образцу короткого школьного диалога, 2025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у личных местоимений проявляется только в 3-м лице единственного числа: он — мужской, она — женский, оно — средний. Это помогает точнее понимать, о ком идёт речь.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 число у личных местоимений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не различается: они. Эта форма подходит для людей, животных и предметов, если говорим сразу о нескольких объектах или лицах.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я, ты, мы, вы рода не имеют. Число помогает быстро определить, один предмет или человек назван, либо речь идёт о группе.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Маша пришла в школу. Она взяла учебник и села за парту. Второе предложение сразу понятно, потому что местоимение указывает на того же человека.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личные местоимения помогают избежать повторов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заменяет уже названное имя или предмет и делает текст легче для чтения. Благодаря этому предложение не перегружается одинаковыми словами и звучит естественнее.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местоимение выбрано правильно, читатель легко связывает предложения между собой. Так текст становится не только короче, но и более связным по смыслу.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личное местоимение в предложении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 лицо, число, род и падеж личного местоимения.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его, её, их очень часто встречаются в речи и тексте. Они могут указывать на принадлежность: его книга, её тетрадь, их рюкзаки.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формы: его, её, их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же слова используются как личные местоимения третьего лица: его увидели, её пригласили, их позвали. Значение зависит от контекста предложения.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многих других местоимений, эти формы не образуют привычную систему склонения. Поэтому их важно запомнить и различать по смыслу.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смотреть на соседние слова, вопрос и роль формы в предложении. Тогда становится понятно, это принадлежность или личное местоимение.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вы называют при обращении к нескольким людям. В таком случае оно показывает, что собеседников больше одного, и согласуется с формой множественного числа.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вы: вежливое обращение и множественное число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слово используют как вежливое обращение к одному человеку. В письмах и официальной речи в этом случае пишут Вы с заглавной буквы.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грамматической форме это местоимение второго лица множественного числа. Поэтому его часто можно услышать в разговорах со взрослыми и увидеть в деловом общении.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личных местоимений по падежам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личные местоимения в основных падежах русского языка.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косвенных падежах формы заметно отличаются от начальных, поэтому их нужно запоминать отдельно. Особенно важно обращать внимание на формы его, её, их.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язык. Личные местоимения: формы по падежам; школьная грамматическая таблица
</a:t>
            </a:r>
            <a:endParaRPr lang="en-US" sz="5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возникает, когда вместо нужной падежной формы берут начальную: говорят не «о мне», а «о я», или не «обо мне». После предлогов такая проверка особенно важна.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употреблении личных местоимений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трудность связана с выбором формы третьего лица: нужно различать «его увидели» и «ему помогли», а также следить за смыслом и вопросом к слову.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личных местоимений в предложении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именительном падеже местоимения чаще стоят в начале предложения и помогают назвать действующее лицо без повторов.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— подлежащее, но в косвенных падежах местоимения часто становятся дополнением; другие роли встречаются реже.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примерам учебного материала по теме «Личные местоимения»
</a:t>
            </a:r>
            <a:endParaRPr lang="en-US" sz="7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694" y="1589199"/>
            <a:ext cx="385613" cy="44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340791"/>
            <a:ext cx="432900" cy="346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045194"/>
            <a:ext cx="432900" cy="346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65" y="3730356"/>
            <a:ext cx="432900" cy="38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09" y="4406802"/>
            <a:ext cx="385612" cy="440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личных местоимений с глаголами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читаю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первого лица единственного числа помогает выбрать форму глагола для говорящего. Окончание показывает, что действие выполняет один человек.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 пишешь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лице глагол согласуется с собеседником. По местоимению легко понять, какую форму нужно выбрать в ответе или в диалоге.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учимся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множественного числа показывает, что действие выполняет группа людей. Такое согласование делает предложение точным и грамматически правильным.
</a:t>
            </a:r>
            <a:endParaRPr lang="en-US" sz="105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читает, она читает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третьего лица помогают выбрать нужное окончание глагола и согласовать его с родом и числом, если речь идёт об одном лице.
</a:t>
            </a:r>
            <a:endParaRPr lang="en-US" sz="105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сначала определить местоимение, легче не ошибиться в окончании глагола. Этот приём полезен при письме и при устном ответе.
</a:t>
            </a:r>
            <a:endParaRPr lang="en-US" sz="105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местоимения 3-го лица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выбора формы по смыслу, числу и падежу.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текстах местоимения помогают передать живую речь героев. Благодаря им реплики звучат естественно и сразу показывают, кто говорит.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в литературе и диалогах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сказках они связывают предложения между собой. Читателю легче следить за тем, о каком персонаже идёт речь дальше.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личные местоимения быстро обозначают участников разговора: кто спрашивает, кто отвечает и к кому обращены слова собеседника.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такие формы встречаются в разговорном стиле. Они делают речь более короткой, плавной и близкой к повседневному общению.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личных местоимений по лицам и числам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групп помогает увидеть, что система строится на противопоставлении говорящего, собеседника и того, о ком говорят.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первых двух лиц формы проще и связаны только с числом, а у третьего лица добавляется различие по роду в единственном числе.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личных местоимений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местоимения: коротко о главном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помогают назвать участников речи, заменить существительные и сделать текст связным. Если знать лицо, число, падеж и особые формы, их легко правильно употреблять в речи.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2026-05-23T09:49:11Z</dcterms:created>
  <dcterms:modified xsi:type="dcterms:W3CDTF">2026-05-23T09:49:11Z</dcterms:modified>
</cp:coreProperties>
</file>