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14. Ар и гектар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площади земли просто, понятно и без длинных чисел.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ар и гектар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комнаты хватает квадратных метров, а для участка, сада или поля нужны более удобные единицы. Ар и гектар помогают записывать большие площади короче и легче понимать их размер.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или участок на плоскости.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измеряют в квадратных единицах: так удобнее считать площадь через одинаковые квадраты.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территорий используют ар и гектар, потому что они связаны с квадратными метрами.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Ар: 100 квадратных метров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ар — это 100 м². Такую площадь можно представить как квадрат со стороной 10 метров: не слишком маленький, но и не огромный участок.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ар часто называют соткой. Это удобное слово помогает быстро вспомнить, что в одном аре ровно 100 квадратных метров.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нужен для больших полей, парков и стадионов, когда площадь уже слишком велика для одних только квадратных метров.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показывает, что гектар в сто раз больше ара.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единиц площади: 1 га = 100 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м², а и га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 равен 100 м². Значит, ар — это более крупная единица, чем квадратный метр, и для него число площади становится короче.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га равен 100 а, а значит, гектар ещё крупнее. Он подходит для больших участков, где сотни аров удобнее записать одним числом.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цепочку м² → а → га, переводы становятся понятными. В этой теме главное — не спутать порядок единиц и числа.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Сотка на дачном участке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Участок в 6 аров — это 600 м². Такое число уже легче представить: это не комната, а настоящий дачный кусочек земли. Ещё чуть-чуть — и можно звать грядки на работу.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Участок в 12 аров — это 1200 м². Для задач про сад, двор или огород ар помогает быстро понять размер участка без длинной записи.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территориях гектар удобнее, чем длинная запись в м². Он помогает быстро оценить размер поля, парка или спортивной площадки.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квадратных метров составляют один гектар.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единиц площади: 1 га = 10 000 м².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квадратных метров в ары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Чтобы перевести м² в ары, нужно разделить число на 100. Тогда площадь станет записана в более крупной единице и число уменьшится.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площадь равна 700 м², получится 7 а. Это удобно проверять: 100 м² превращается в 1 ар, а значит, 700 м² — в 7 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Например, 500 м² — это 5 а, а 900 м² — это 9 а. Два нуля в конце часто подсказывают правильный ответ.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Деление на 100 всегда уменьшает число в 100 раз. Поэтому м² превращаются в ары быстро и без лишних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аров в гектары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Чтобы перевести ары в гектары, число аров делят на 100. Гектар — более крупная единица, поэтому число становится меньше.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площадь равна 50 а, получится 0,5 га. Такой перевод нужен для больших участков, где соток уже очень много.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Например, 200 а — это 2 га, а 300 а — это 3 га. Здесь видно простое правило: два нуля в конце исчезают.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переводить единицы площади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какая единица дана, затем выбираем нужный перевод: в более крупную единицу число уменьшается, в более мелкую — увеличивается.
</a:t>
            </a:r>
            <a:endParaRPr lang="en-US" sz="15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помнить: чем крупнее единица, тем короче запись площади одного и того же участка.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10 000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больше площадь 1 га, чем 1 м².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га = 100 а = 10 000 м²; 1 а = 100 м²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ар и гектар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за деревней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смотрит на большое поле и не хочет считать миллионы маленьких клеточек. Поэтому он говорит: «Здесь два гектара» — и сразу понятно, что земли много, а запись получается короткой и аккуратной.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Дача и огород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у дома обычно не такой огромный, как поле. Для него удобно использовать ары, потому что число получается понятным и не слишком длинным, будто земля сама подсказывает: «Считай меня проще!»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спортивная площадка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описать большой парк или школьный стадион, гектары помогают быстро представить размер территории. В документах и задачах это особенно удобно: одно слово заменяет длинную запись в квадратных метрах.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теме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ар и гектар: кажется, будто это почти одно и то же, но гектар намного больше. Чтобы не ошибиться, полезно вспоминать порядок единиц: м², а, затем га.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площади, не приводя их к одной единице. Сначала нужно перевести всё в м², а уже потом решать, какая площадь больше или меньше.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писать единицу измерения в ответе. Без неё число само по себе ничего не говорит: 7 м², 7 а и 7 га — это совсем разные площади.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считают, что 1 а равен 10 м². На самом деле в одном аре ровно 100 м², то есть целая «сотка»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Ар, гектар и жизнь вокруг нас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стадион или спортивная площадка уже слишком велики для обычных квадратных метров. Здесь хорошо подходит гектар: он помогает быстро назвать большую территорию.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поле или лесной участок удобнее описывать в га, потому что так запись становится короче. А человеку проще понять, насколько большая эта земля.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комнаты обычно хватает квадратных метров. Площадь небольшая, поэтому запись получается короткой и удобной, без лишних вычислений и длинных чисел.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огород или участок у дома часто удобнее измерять в а. Так легче представить размер земли и не путаться в слишком больших числах.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перевод площадей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перепутать направление перевода и выбрать правильное действие.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вычислений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Сотки без загадок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что 8 а, то это 800 м²: просто умножаем на 100. Такой пример показывает, как быстро ар превращается в квадратные метры, а число становится в сто раз больше и уже не пугает.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в квадратных метрах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 га означает 40 000 м². Здесь число очень большое, зато правило остаётся тем же: гектар всегда связан с сотней аров и с десятью тысячами квадратных метров.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метры в ары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м² — это 3 а, а 1200 м² — это 12 а. Когда в числе квадратных метров есть два нуля, перевод в ары получается особенно быстрым и почти дружит с памятью.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Ары в гектары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а — это 2,5 га. Такой пример показывает, что гектар нужен для больших площадей, а перевод помогает записать длинное число короче и аккуратнее, без лишних нулей и путаницы.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в разговоре часто называют соткой. Это удобное слово помогает быстро представить участок: 1 а всегда равен 100 м², как маленький квадрат земли.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темы — число 100. Если переводим в более крупную единицу, делим; если в более мелкую, умножаем. Всё просто, почти как счёт шагов!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ещё крупнее: 1 га = 100 а = 10 000 м². Его используют там, где площадь уже слишком большая для обычных квадратных метров.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м² переводим в ары и получаем 7 а. Здесь важно заметить: при переходе от м² к а число уменьшается в 100 раз.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1 500 м² — это 15 а. Такой пример помогает проверить, умеем ли мы быстро выбирать нужную единицу для участка.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га переводим в ары: получается 500 а. Гектар крупнее ара, поэтому число становится больше, а не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ар и гектар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и гектар помогают измерять большие площади без длинных записей. Главное правило — число 100: оно ведёт нас от м² к а и га. Удобно и понятно!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2026-05-24T11:23:13Z</dcterms:created>
  <dcterms:modified xsi:type="dcterms:W3CDTF">2026-05-24T11:23:13Z</dcterms:modified>
</cp:coreProperties>
</file>