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и многообразие микромира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Микромир удивляет различиями, но подчиняется общим законам жизни.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7254" y="75"/>
            <a:ext cx="406524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Микромир вокруг нас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живут в почве, воде, воздухе и в нашем организме. Они участвуют в пищеварении, разложении остатков, круговороте веществ и производстве важных продуктов и лекарств.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диапазон показывает, насколько микромир выходит за пределы привычного масштаба и требует специальных приборов для наблюдения.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биологии, тема «Микромир»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9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20–300 нм
</a:t>
            </a:r>
            <a:endParaRPr lang="en-US" sz="6933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такими бывают размеры многих вирусов, заметно меньших клеточных организмов.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увидеть невидимое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микроскоп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Оптический микроскоп позволяет рассмотреть форму клеток, их границы и расположение. На уроке он открывает мир бактерий, простейших и клеток водорослей, которые без увеличения остаются невидимыми. Именно так начинается знакомство с микромиром.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микроскоп даёт намного большее увеличение и показывает то, что скрыто от обычного взгляда. Становятся различимыми мембраны, рибосомы и даже вирусные частицы. Благодаря этому можно изучать не только форму, но и тонкое строение организмов.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 одном кадре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наглядно, когда рядом видны сам прибор и увеличенные изображения разных микроорганизмов. Такое сопоставление помогает понять, что микромир объединяет очень разные формы жизни, а многие их признаки доступны только при многократном увеличении.
</a:t>
            </a:r>
            <a:endParaRPr lang="en-US" sz="10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организмов микромира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главные группы микроскопических форм жизни по строению и примеру.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общий микроскопический размер, организмы микромира различаются по клеточному строению, способам жизни и роли в природе.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биологии, тема «Микромир»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живёт организм микромира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этапы жизнедеятельности и варианты питания микроорганизмов.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представителей микромира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наглядности значения приведены в условной шкале: диаграмма подчёркивает порядок величин, а не точную форму организмов.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вирусами и клеточными организмами существует резкий скачок размеров, а внутри микромира диапазон очень широк.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биологии; размеры приведены в описании темы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" y="62"/>
            <a:ext cx="365001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Бактерии: строение и разнообразие функций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без ядра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относятся к прокариотам: у них нет оформленного ядра, но есть ДНК, рибосомы, цитоплазма и клеточная мембрана. У многих видов имеется клеточная стенка, придающая клетке форму и защиту.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внешнему виду бактерии бывают шаровидными, палочковидными и спиралевидными. Такое разнообразие связано с особенностями их движения, расселения и приспособления к самым разным условиям среды.
</a:t>
            </a:r>
            <a:endParaRPr lang="en-US" sz="117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бактерий есть сапротрофы, симбионты, паразиты и фотосинтезирующие формы. Одни участвуют в разложении остатков, другие живут в полезном союзе с организмами, а третьи могут вызывать болезни.
</a:t>
            </a:r>
            <a:endParaRPr lang="en-US" sz="117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бактерии образуют колонии и делятся надвое очень быстро. Это позволяет им стремительно увеличивать численность и занимать новые среды, если условия становятся благоприятными.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1585" y="75"/>
            <a:ext cx="50698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микромира: дрожжи и плесени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в быту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 — это одноклеточные грибы, которые размножаются почкованием. Их используют в хлебопечении, а также в процессах брожения, где они помогают получать продукты с характерным вкусом и свойствами.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образуют мицелий, то есть сеть тонких нитей, и размножаются спорами. Благодаря такому строению они легко распространяются и быстро осваивают подходящие поверхности.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активно разлагают органические остатки и возвращают вещества в круговорот. Без них почва и экосистемы быстрее теряли бы питательные элементы, а накопление мёртвой органики было бы значительно больше.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полезны, а другие портят продукты, вызывают аллергию или заболевания. Поэтому грибы микромира одновременно важны для человека и требуют осторожного обращения.
</a:t>
            </a:r>
            <a:endParaRPr lang="en-US" sz="103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634" y="2633775"/>
            <a:ext cx="2830833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6607" y="2633775"/>
            <a:ext cx="2830833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82" y="2633775"/>
            <a:ext cx="2830833" cy="2250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как одноклеточные организмы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в 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перемещается с помощью ложноножек, меняя форму тела и словно перетекая в новом направлении. Такая пластичность помогает ей захватывать пищу и реагировать на условия среды, оставаясь при этом самостоятельным организмом.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 под микроскопом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 движется с помощью ресничек, которые работают согласованно и обеспечивают быстрое перемещение. Под микроскопом хорошо заметны её форма, органоиды и активная жизнь одной клетки, выполняющей все основные функции организма.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 сочетает признаки растения и животного: она может использовать свет и одновременно питаться готовыми веществами. Это показывает, насколько разнообразными бывают способы жизни даже у одноклеточных организмов.
</a:t>
            </a:r>
            <a:endParaRPr lang="en-US" sz="10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питания организмов микромира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питания определяет, где организм может существовать и какую роль выполняет в экосистеме, от продуцента до редуцента или промежуточного звена.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питания обеспечивают микромиру экологическую пластичность и позволяют ему занимать почти все среды обитания.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«Единство многообразия. Микромир».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на границе живого и неживого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клеточного 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не образуют клетку и не имеют собственных органоидов, поэтому их строение значительно проще, чем у бактерий, грибов или простейших, которые состоят из одной или многих клеток.
</a:t>
            </a:r>
            <a:endParaRPr lang="en-US" sz="1310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хозяина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 клетки вирус не размножается и не проявляет обмена веществ. Для образования новых частиц ему необходима живая клетка, которую он использует как среду для копирования наследственного материала.
</a:t>
            </a:r>
            <a:endParaRPr lang="en-US" sz="1257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вирусной частицы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вирус включает молекулу ДНК или РНК и белковую оболочку. У некоторых видов есть дополнительная липидная оболочка, повышающая устойчивость и помогающая проникать в клетки.
</a:t>
            </a:r>
            <a:endParaRPr lang="en-US" sz="1235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положение в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не вписываются полностью ни в понятие живого, ни в понятие неживого. Их свойства проявляются только при взаимодействии с клеткой, поэтому они занимают особое место в биологии.
</a:t>
            </a:r>
            <a:endParaRPr lang="en-US" sz="123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вредные организмы микромира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микробов помогают увидеть, что их значение зависит от роли в природе и для человека.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мир микроорганизмов может быть полезным и опасным: он поддерживает жизнь, но при определённых условиях вызывает болезни и потери продуктов.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«Единство многообразия. Микромир»; обобщение школьного курса биологии.
</a:t>
            </a:r>
            <a:endParaRPr lang="en-US" sz="6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микроорганизма и ответ организма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взаимодействие полезной микрофлоры, патогенов и защитных мер.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микромира в экосистемах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работают непрерывно и часто незаметно, поэтому их вклад особенно заметен при нарушении круговорота веществ или снижении плодородия.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процессы взаимосвязаны: без микромира экосистемы медленнее обновляются и хуже сохраняют устойчивость.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«Единство многообразия. Микромир».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1585" y="75"/>
            <a:ext cx="50698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микромира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Микроскопия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и электронный микроскопы позволяют увидеть форму клеток, их расположение, движение и тонкие структуры, которые невозможно рассмотреть невооружённым глазом.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Окрашивание препаратов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красители повышают контрастность клеток и помогают различать отдельные структуры, что особенно важно при изучении бактерий и других малых объектов.
</a:t>
            </a:r>
            <a:endParaRPr lang="en-US" sz="1140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Культуры на средах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микроорганизмов на питательных средах позволяет наблюдать рост колоний, сравнивать их признаки и получать материал для дальнейшего анализа.
</a:t>
            </a:r>
            <a:endParaRPr lang="en-US" sz="1147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ДНК-анализ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методы дают возможность установить родство организмов, уточнить их принадлежность к группе и выявить особенности наследственного материала.
</a:t>
            </a:r>
            <a:endParaRPr lang="en-US" sz="113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2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7773" y="1789450"/>
            <a:ext cx="17955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3933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0093" y="1789450"/>
            <a:ext cx="239400" cy="23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6181" y="1789450"/>
            <a:ext cx="209475" cy="23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в биотехнологии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и бактерии используются при выпечке хлеба, производстве йогурта, сыра и кваса, поскольку управляемое брожение создаёт нужный вкус, структуру и состав продукта.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микроорганизмы служат источником антибиотиков, витаминов, ферментов и органических кислот. Их свойства используют для получения веществ, необходимых медицине и промышленности.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Контролируемые процессы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биотехнологии микроорганизмы выращивают в заданных условиях, чтобы получить предсказуемый результат. Это позволяет использовать их как «живые фабрики» полезных соединений.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применяют в очистке сточных вод и переработке отходов, потому что они разлагают органические загрязнения и помогают возвращать вещества в круговорот.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микробы участвуют в получении биотоплива. Этот подход основан на их способности превращать сырьё в вещества, пригодные для энергетического использования.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жизни в микромире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между уровнями показывает, что даже простые по размеру структуры включены в более сложные системы и подчиняются общим биологическим закономерностям.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организации, тем заметнее взаимосвязь между отдельными элементами и общим поведением системы.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«Единство многообразия. Микромир».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и разнообразие микромира: главный вывод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основание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организмов микромира имеют клеточную организацию, наследственный материал и обмен веществ, поэтому подчиняются единым законам жизни и эволюции.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различаются размерами, строением, способами питания и размножения, а также средами обитания — от почвы и воды до организма человека.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Микромир влияет на здоровье, питание, сельское хозяйство и промышленность, поэтому его изучение важно не только для биологии, но и для повседневной жизни.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различия, микроорганизмы вместе поддерживают круговорот веществ, устойчивость экосистем и непрерывность жизни на Земле.
</a:t>
            </a:r>
            <a:endParaRPr lang="en-US" sz="134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Микромир: невидимый, но определяющий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Микромир остаётся невидимым без приборов, однако именно он поддерживает здоровье человека, качество пищи и устойчивость экосистем. Понимание его единства и разнообразия раскрывает масштаб жизни в малом.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2026-05-29T07:52:25Z</dcterms:created>
  <dcterms:modified xsi:type="dcterms:W3CDTF">2026-05-29T07:52:25Z</dcterms:modified>
</cp:coreProperties>
</file>