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в английском: comparatives, superlatives и as…as
</a:t>
            </a:r>
            <a:endParaRPr lang="en-US" sz="2425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людей, предметы и места: выбираем правильную форму без 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стартом: три формы сравнения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сказать, кто выше, что дороже и какой вариант лучший. В английском для этого есть три основные формы: comparative, superlative и as…as.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making comparisons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comparisons нужны постоянно: мы сравниваем оценки, рост, цену, скорость и интерес. Фраза taller than сразу показывает разницу между двумя объектами.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 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выбрать один вариант среди многих, используется superlative. Так говорят the fastest runner, the most useful app или the highest score в классе.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as…as показывает равенство признаков: as smart as, as quiet as, not as noisy as. Она помогает говорить точно, когда объекты почти или полностью равны.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конструкции сравнения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сравнивает два объекта и обычно требует слова than. Оно показывает разницу: taller than, more interesting than, better than. Это форма для прямого сопоставления.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 выбирает один объект из группы и почти всегда использует the. Формы the tallest, the most interesting, the best показывают высшую степень признака.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As…as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As…as выражает равенство, а not as…as — что признак выражен слабее. Примеры: as fast as, as expensive as, not as loud as.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Comparative: короткие прилагательные
</a:t>
            </a:r>
            <a:endParaRPr lang="en-US" sz="2938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-er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обычно получают окончание -er. Tall превращается в taller, fast — в faster. Такая форма подходит, когда слово короткое и легко изменяется.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должно быть ясным и точным. Фразы light, fast и small легко сочетаются с than, потому что сразу показывают, какой объект имеет большее качество.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модель выглядит так: subject + be + adjective-er + than + noun или pronoun. Например: My bag is lighter than yours. This bus is faster than the train.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comparative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строится по одной схеме: сначала первый объект, затем глагол to be, после него сравнительная форма и в конце второй объект.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 — порядок слов: сначала объект, затем comparative, потом than и второй объект. Это помогает быстро строить правильные предложения.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грамматическая модель comparative в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comparatives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зависит от последней буквы и строения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сравнительные формы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 память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Good, bad и far образуют comparative не по обычному правилу. Их нужно запомнить отдельно: better, worse, farther/further. Эти формы встречаются очень часто в речи и заданиях.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use them in everyday comparisons: This game is better than that one. Today the weather is worse than yesterday. Такие примеры помогают быстро увидеть смысл формы.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Farther / further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 имеет две возможные сравнительные формы — farther и further. В школьных заданиях обе могут встречаться, особенно когда речь идёт о расстоянии или переносном значении.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Comparative: длинные прилагательные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-er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длинное, окончание -er обычно не добавляют. Вместо этого используют more или less: more interesting, less expensive, more comfortable. Это делает предложение естественным.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конструкция звучит так: subject + be + more/less + adjective + than + noun. Она подходит для большинства длинных прилагательных и звучит очень просто.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разницу: History is more interesting than math. This phone is less expensive than that one. Такие пары легко использовать в школе и 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0292" y="1531950"/>
            <a:ext cx="396631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more и less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сравнительной степени прилагательных в английском языке.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длинных прилагательных не добавляют -er/-est: используют more, less, the most, the least.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показывает усиление признака, less — его ослабление; обе формы помогают сравнивать длинные прилагательные без изменения окончания.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 помогают не ошибиться в сравнении: форма, объект и marker than. Они сразу показывают, что речь идёт о различии двух предметов или 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теме comparative forms in English, based on the presentation outline.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элемента сравнения нужно держать в голове.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as…as: равенство и отрицание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as…as показывает, что два объекта равны по признаку: росту, скорости, цене или интересу. Она помогает сравнивать без идеи превосходства.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сказать, что объект уступает по признаку, используйте not as…as. Эта форма особенно полезна для мягкого сравнения в повседневной речи и описания.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остаётся простой: as + adjective + as. В ней важно сохранять одинаковую структуру по обе стороны сравнения и не путать её с than.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932248"/>
            <a:ext cx="4876200" cy="1168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as…as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две основные формы as…as: утверждение равенства и отрицание меньшей степени. Оба варианта строятся по одной логике и легко применяются с разными прилагательными.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модель работает для равенства, другая — для мягкого отрицательного сравнения; ключевой элемент всегда сохраняется в середине конструкции.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правилам comparative structures в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Superlative: короткие прилагательные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-est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прилагательных превосходная степень обычно образуется прибавлением -est и обязательным словом the. Так выделяют одного лидера среди всей группы.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быстро строить предложение: subject + be + the + adjective-est + noun/in group. Она указывает не на сравнение двух объектов, а на лучший результат в группе.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the tallest или the fastest легко применять в классе, на соревнованиях и в описании мест. Главное — не забывать артикль the перед формой.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 rules for superlatives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-est повторяют логику сравнительной степени: сначала проверка написания, затем выбор нужного окончания и обязательного the.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Superlative: длинные прилагательные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most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длинных прилагательных в превосходной степени используют the most. Эта форма помогает показать самый сильный признак в группе без добавления -est и без изменения основы слова.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least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выразить наименьшую степень признака, используется the least. Такая форма удобна в описаниях сложности, цены, загруженности и других сравниваемых качеств.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особенно часто встречаются оценки предметов, приложений и мест. Форма the most / the least делает сравнение точным и естественным.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634" y="1531950"/>
            <a:ext cx="7859632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most / the least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правилам superlative forms in English, based on the presentation outline.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the most / the least связываются с прилагательным и смыслом в группе. Это удобно для описания школьных ситуаций и повседневных выборов.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работают по одной модели, но указывают на противоположные полюса признака: максимум и минимум в группе.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исключения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имеют особые формы, которые нельзя строить по обычному правилу. Их нужно запомнить отдельно: good, bad и far меняются полностью.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best и the worst употребляются так же, как обычные superlatives, но в речи звучат очень часто. Они помогают быстро описать качество, настроение или впечатление.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Farthest и furthest обозначают самое далёкое расстояние или крайний предел. В учебных примерах они особенно полезны, когда речь идёт о местах и маршрутах.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to avoid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неправильные и правильные варианты, чтобы быстро увидеть типичные ловушки. Такой формат помогает запомнить, где нужны more, the, than и особые формы.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связаны с лишними словами, пропуском the и смешением моделей сравнения. Проверка по парам помогает исправлять форму сразу.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 теме сравнений в английском языке, составлено по материалам урока.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Сравнения: всё главное за один урок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в английском держатся на четырёх опорах: shorter forms с -er/-est, длинные формы с more/most, равенство as…as и исключения. Теперь можно выполнить exit ticket без подсказок.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2026-07-25T18:19:34Z</dcterms:created>
  <dcterms:modified xsi:type="dcterms:W3CDTF">2026-07-25T18:19:34Z</dcterms:modified>
</cp:coreProperties>
</file>