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jpe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строение, функции и разнообразие цветков
</a:t>
            </a:r>
            <a:endParaRPr lang="en-US" sz="3255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важный орган растений, ответственный за размножение и образование семян.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цветки — важно?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играют ключевую роль в жизни растений и человека. Они обеспечивают воспроизведение, снабжают пищей и украшают нашу повседневность, связывая природу и культуру.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 и их значение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и цветоложе: основа для цветка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поддерживает цветок и соединяет его с растением, а цветоложе служит основанием для развития других частей цветка, обуславливая общую форму и крепость.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— защитники бутона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образуют чашечку, которая оберегает внутренние части цветка во время формирования и раскрытия, помогая избежать повреждений и сохранить жизнеспособность.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Лепестки, тычинки и пестик – главные органы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привлекают опылителей своей окраской и формой. Тычинки отвечают за образование пыльцы, а пестик принимает пыльцу и обеспечивает развитие семян.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частей цветка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защищают нераскрытый бутон от неблагоприятных условий и повреждений, обеспечивая безопасное развитие цветка.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вырабатывают пыльцу, необходимую для переноса мужских гаметофитов к пестику и дальнейшего оплодотворения.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служат сигналом для насекомых и птиц, привлекая опылителей яркими цветами и специфическим запахом.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содержит завязь, в которой развиваются семяпочки, обеспечивая формирование новых растений после оплодотворения.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633" y="1175216"/>
            <a:ext cx="48466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цветков различных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параметры цветков розы, лилии и подсолнечника, отражающие их строение и способы опыления.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размерах обусловливают разнообразные стратегии привлечения опылителей у растений.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окраски цветков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цветы: пример колокольчика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 длинной трубчатой формой, как у колокольчика, позволяют узким опылителям проникать внутрь, что улучшает эффективность опыления.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Звёздчатые цветы — изящные и яркие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звезды, заметная у жасмина, помогает привлекать разнообразных насекомых благодаря открытой структуре и сильному аромату.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Язычковые цветы ромашки: знакомый облик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ромашки цветки имеют язычковую форму лепестков, которые создают привлекательную структуру для насекомых, способствуя опылению.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Шлемовидные цветки горицвета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 виде шлема обеспечивает защиту пыльцы и облегчает выбор опылителя, который подходит по размеру и поведению.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 и запаха в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 сильные ароматы цветков служат для привлечения пчёл, бабочек и других опылителей, направляя их к источникам пищи.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с неяркой окраской часто опыляются ветром, обходясь без привлечения животных, что связано с энергетической экономией.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эфирные масла, создающие запахи, помогают опылителям ориентироваться и находить конкретные растения среди множества.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цветковых растений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преимущественно полагаются на насекомых для опыления, обеспечивая разнообразие и устойчивость экосистем.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насекомоопыляемых растений подчёркивает значимость животных-опылителей для природного баланса.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цветок участвует в размножении растений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 мужских и женских клеток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тычинках формируется пыльца, содержащая мужские гаметы, а в завязи пестика развивается яйцеклетка — женская гамета, необходимая для оплодотворения.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как первый этап размножения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на рыльце пестика приводит к опылению, после чего начинается процесс образования пыльцевой трубки и продвижения сперматозоидов.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семян и плодов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мужских и женских гамет запускает развитие семян в завязи, которые станут основой для новых растений после созревания и распространения.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цветков к разным видам опыления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выделяют нектар — сладкое угощение для опылителей, стимулируя их посещения и обеспечивая перенос пыльцы.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Ветроопыляемые растения, как берёза и злаки, имеют удлинённые тычинки и рыльца для максимального захвата и разнесения пыльцы ветром.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могут имитировать насекомых — их лепестки похожи на тело опылителей, привлекая их для передачи пыльцы.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лепестков у губных цветов, например шалфея, облегчает посадку и питание насекомых, способствуя эффективному опылению.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цветки: основные отличия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обычно имеют цветки с четырьмя или пятью лепестками, сложной формой и выраженной симметрией. Примером служат яблоня и фасоль, где структура цветка более детализирована.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также выражаются в количестве тычинок и особенностях жилкования листьев, что позволяет легко распознать принадлежность к одной из групп по внешним признакам цветков.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растений цветки меньше по сложности: чаще всего с тремя лепестками и более простой организацией. Хорошие примеры — лилия и тюльпан, которые обладают лаконичной формой лепестков.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 цветковых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опыления и образования семян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цветки мира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арнольди — гигант среди цветов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арнольди достигает в диаметре до одного метра и весит около 11 килограммов. Этот паразит растёт на корнях винных растений и издаёт сильный запах разлагающегося мяса для привлечения опылителей.
</a:t>
            </a:r>
            <a:endParaRPr lang="en-US" sz="889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Аморфофаллус титанический и его необычный аромат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гигантский цветок выделяет интенсивный запах гниющей плоти, который привлекает мух и других насекомых-опылителей. Цветение его сопровождается необычайно высокой температурой цветка.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загадочная орхидея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известен своей необычной формой лепестков, напоминающей обувь. Этот редкий цветок растёт в лесах Европы и является объектом охраны и изучения специалистов.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цветка в экосистеме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служат источником пищи и приюта для множества насекомых и птиц, поддерживая тем самым разнообразные пищевые цепи в природе.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цветковыми растениями и животными создают устойчивые экологические связи, необходимые для баланса и стабильности природных сообществ.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способствует перекрёстному обмену генами между растениями, увеличивая генетическое разнообразие и адаптивность популяций.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традициях и символике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цветы играют значимую роль: роза символизирует любовь, лотос — чистоту и духовное пробуждение.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Цветами украшают жилища, используют на праздниках и обрядах — они являются важной частью повседневной и религиозной жизни людей.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цветов часто ассоциируется с приходом весны, обновлением природы и началом нового жизненного цикла.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цветов в медицине и парфюмерии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Ароматерапия с использованием розы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розы активно применяются для снятия стресса и улучшения эмоционального состояния. Розовое масло часто используется в расслабляющих процедурах.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в народной медицине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Отвары календулы ускоряют заживление ран и снимают воспаление. Это растение часто применяют для промывания и обработок поврежденных участков кожи.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 и здоровый сон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Лавандовое эфирное масло способствует улучшению качества сна и уменьшению тревожности. Его добавляют в саше и ароматические смеси.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Жасмин и апельсин в парфюмерии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этих цветов служат основой для создания многих духов. Их яркие ароматы ценятся за тонкость и глубину композиции.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39686"/>
            <a:ext cx="4814700" cy="254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цветы: виды и свойства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популярных съедобных цветка с их питательными свойствами и типами использования в кулинарии.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цветы отличаются разнообразием вкусов и полезных веществ, расширяя возможности здорового питания.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питания, 2020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цветковых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кувшинка и кавказский подснежник включены в Красную книгу из-за сокращения ареала и численности.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исчезновения выступают человеческое вмешательство, отбор растений в природе и изменение климатических условий.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Лотос Комарова находится под угрозой из-за разрушения влажных местообитаний, необходимых для его нормального развития.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опылителей также негативно сказывается на возможности восстановления популяций редких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цветках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цветковых растений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около 400 000 видов покрытосеменных растений, что делает цветки самой разнообразной группой на планете. Это объясняет их широкую адаптацию к разным условиям.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времени цветения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кактусы, цветут исключительно ночью, привлекая определённых опылителей. Другие, например маки и ипомея, цветут всего один день, что создаёт уникальные циклы жизни.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цветок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Утрикулария — крошечное растение с цветками диаметром всего около 2 мм. Его миниатюрные размеры позволяют ему жить в болотистых местах с низким уровнем питательных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— основа жизни и гармонии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обеспечивают воспроизводство растений, поддерживают биоразнообразие и играют важную роль в экосистемах и культуре. Их охрана важна для сохранения природного равновесия и человеческого благополучия.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2026-05-08T16:32:48Z</dcterms:created>
  <dcterms:modified xsi:type="dcterms:W3CDTF">2026-05-08T16:32:48Z</dcterms:modified>
</cp:coreProperties>
</file>