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 «Хамелеон»: сатира на угодничество и трусость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сцена на площади вскрывает страх, лицемерие и зависимость от власти.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эпоха сатирического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«Хамелеон» создан в 1880-е годы, когда Чехов мастерски писал короткие сатирические сцены для журналов. В них он показывал, как страх перед начальством и произвол разрушают справедливость.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рассказа в основных событиях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на базарной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замечает вокруг укуса собаки переполох и сразу берёт происходящее под свой контроль.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решений Очумелова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 о возможной связи собаки с генералом, чиновник несколько раз меняет тон, то угрожая, то оправдывая пса.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Хрюкина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требует наказать хозяина животного, но сам выглядит грубо и корыстно, вызывая иронию.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так и не «наказывают», зато становится ясно: мнение власти зависит от страха перед сильным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— мнимая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должен защищать порядок, но на деле он озабочен только тем, как не рассердить начальство. Его власть выглядит громкой, но внутри остаётся пустой.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 и их место в конфликте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 и толпа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 жалуется на укус, однако сам ведёт себя мелочно и грубо. Толпа лишь наблюдает, создавая вокруг сцены атмосферу равнодушия и страха.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называется «Хамелеон»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— это образ человека, который меняет своё мнение в зависимости от обстоятельств, как будто приспосабливается к каждой новой ситуации.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то угрожает собаке, то сразу смягчается, если слышит о возможном генеральском хозяине. Его речь постоянно подстраивается под чужой статус.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точно выражает чеховский замысел: показать характер героя через резкие повороты в поведении, а не через длинные объяснения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принадлежит собака: изменения позиции Очумелова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мнения происходит мгновенно, почти на глазах у всех.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предполагаемый статус хозяина, тем осторожнее становится Очумелов и тем слабее звучит его «правосудие».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рассказ «Хамелеон» (1884), по тексту произведения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комическая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А.П. Чехова «Хамелеон»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средство характеристики персонажей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говорит резко, отрывисто и приказным тоном, но его фразы постоянно ломаются от сомнений. Так Чехов показывает не силу, а тревогу и зависимость от чужого мнения.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Хрюкина жалобная, однако в ней слышны жадность и желание нажиться на случившемся. Через разговорные слова и повторения писатель делает конфликт живым и очень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рассказа: поступки, речь, авторская оценка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поведение и речь раскрывается смысл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положительного героя: каждый персонаж по-своему поддерживает мир страха, зависимости или выгоды.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«Хамелеон»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комический эффект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вопросы о собаке повторяются снова и снова, поэтому спор кажется нелепым и смешным. Повтор помогает увидеть, как Очумелов не умеет держаться своей позиции.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наблюдателей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Зеваки не вмешиваются и только слушают спор. Их молчание усиливает сатиру: в городе все привыкают смотреть на несправедливость как на обычное дело.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Узелок с крыжовником, сломанный палец и базарная площадь делают сцену очень конкретной. Именно такие мелочи помогают Чехову показать смешное в обычной жизни.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Чиновничья важность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Шинель, громкий голос и уверенный тон создают видимость власти. Но эта внешняя значительность быстро рушится, когда появляется намёк на сильного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проблемы рассказа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угодничество перед сильными: Очумелов меняет тон не из-за фактов, а из-за возможного хозяина собаки, стараясь не задеть власть.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осуждается отсутствие собственного достоинства. Герои готовы поступиться принципами, если это поможет избежать неприятностей или получить выгоду от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 изображён произвол власти: порядок на площади зависит не от закона, а от настроения чиновника и его страха перед начальством.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молчание толпы Чехов поднимает проблему общественного равнодушия: окружающие видят несправедливость, но не пытаются её остановить.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приёмы А.П. Чехова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строится на противоречии: человек, обязанный охранять порядок, сам путается, теряет уверенность и нарушает здравый смысл. Это делает сцену смешной и одновременно обличительной.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контраст и гротеск усиливают сатиру. Одни и те же вопросы возвращаются снова и снова, а внешняя важность Очумелова резко сталкивается с его трусостью и зависимостью.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сатирические приёмы работают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не существуют отдельно: они действуют в одной сцене и усиливают друг друга, создавая ощущение быстро меняющейся, нелепой и тревожной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ирония и контраст: именно они ярче всего показывают несоответствие между должностью, речью и поведением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рассказ «Хамелеон»; 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автора в рассказе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объясняет мораль напрямую, но его насмешка чувствуется в том, как смешно и жалко выглядит Очумелов, меняющий мнение несколько раз за минуту.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 тоже показан без идеализации: его жалоба не делает его честным и благородным, потому что он думает прежде всего о собственной выгоде.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положительного героя заставляет читателя самому увидеть проблему: в такой среде лицемерие и страх становятся привычной нормой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рассказа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и поиска примеров в репликах героев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рассказа и их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реплики помогают увидеть характеры героев и понять, как Чехов создаёт сатирический эффект.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фразы раскрывают не только поступки, но и внутреннюю неустойчивость, жадность и зависимость от чужого мнения.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«Хамелеон»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сцена, в которой скрыт серьёзный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это просто случай на базарной площади: собака укусила человека, и вокруг сразу поднялся шум. Но за бытовым эпизодом видно, как страх перед сильным меняет поведение и разрушает справедливость.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короткий текст, живой диалог и яркие детали, поэтому событие представляется очень наглядно. Читатель быстро замечает, как смешное превращается в разоблачение трусости, лицемерия и пустой важности.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этот рассказ говорит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узнаваема и в наше время: иногда люди меняют мнение, чтобы не спорить с начальством или быть удобными для других. Поэтому «Хамелеон» помогает задуматься о честности, достоинстве и личной ответственности.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школьного читателя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смешным и одновременно серьёзным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быстро, но после смеха остаётся неприятное ощущение: в сцене слишком много страха и привычки подчиняться сильному.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сатиры — метания Очумелова; однако именно детали и реакция окружающих превращают бытовой эпизод в обличение общественных порядков.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Чехов, рассказ «Хамелеон»; авторский анализ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рассказе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власть без нравственных принципов оказывается пустой формой: Очумелов носит должность, но не умеет действовать по закону и справедливости.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страх перед начальством делает человека зависимым и унижает его самого, даже если он выглядит важным и строгим.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лицемерие, ценить достоинство и понимать, что настоящая твёрдость характера не меняется вместе с обстоятельствами.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«Хамелеон» важно читать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Чехова смешит и заставляет задуматься одновременно. В нём легко увидеть трусость, угодничество и зависимость от силы, а ещё — важный урок о том, как сохранить своё мнение и чувство справедливости.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2026-05-22T13:59:09Z</dcterms:created>
  <dcterms:modified xsi:type="dcterms:W3CDTF">2026-05-22T13:59:09Z</dcterms:modified>
</cp:coreProperties>
</file>