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 Come: одно слово, много значений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меняет смысл в сочетаниях с частицами и предлогами.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come: как не запутаться в значениях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 — это не просто глагол, а новое значение в паре с частицей. У come много частых сочетаний, поэтому важнее всего смотреть на контекст, а не переводить слова по отдельности.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back: вернуться назад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back означает «вернуться» после ухода или поездки. Это выражение описывает движение обратно к прежнему месту, поэтому оно особенно понятно в повседневных школьных ситуациях.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подходит для фраз come back home, come back to school, come back later. Его легко использовать, когда ученик возвращается после перемены, болезни или каникул.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строится просто: сначала человек уходит, а потом возвращается. Именно эта последовательность помогает отличать come back от похожих выражений с другим направлением движения.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in: войти, зайти внутрь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помещение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in говорят, когда кто-то входит в класс, комнату или кабинет. Вежливая форма come in, please часто звучит на уроке, а come in and sit down помогает дать понятную инструкцию.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сообщениях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письмах и сообщениях come in может означать «поступать» или «приходить». Так говорят о новостях, письмах, заказах и другой информации, которая начинает доходить до адресата.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уроком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это выражение особенно полезно в ситуациях, где важно направление внутрь: войти в класс, зайти в дверь, прийти на урок и сразу включиться в работу.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49" y="1595710"/>
            <a:ext cx="381333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phrasal verbs с come в школьном курсе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сочетания для 8 класса и их краткие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меняется не у самого come, а у всей конструкции с частицей или предлогом.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школьных примеров употребления phrasal verbs с come.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out: выйти наружу, появиться, стать известным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смысле come out описывает появление наружу: the sun came out. Такое употребление часто встречается в описаниях погоды и природы, где что-то становится видимым.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или фильм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out может означать «выйти в свет» или «быть опубликованным». Так говорят о книге, фильме, журнале или новом выпуске, который стал доступен людям.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информация становится известной, тоже используют come out. В этом случае акцент не на движении, а на том, что факт перестал быть скрытым и стал публичным.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подходит и для результатов: текст, ответ или вывод наконец появляется. Поэтому come out полезно запоминать вместе с темами новостей, публикаций и итогов.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come встречаются чаще всего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come связано с движением, а не с абстрактными значениями.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смыслы группируются вокруг перемещения, появления и реакции, поэтому контекст сразу подсказывает перевод.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учебным примерам из школьных материалов.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phrasal verb с come
</a:t>
            </a:r>
            <a:endParaRPr lang="en-US" sz="2912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по контексту на примерах школьного уровня.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up: возникнуть, появиться в разговоре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появление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up используют, когда что-то возникает внезапно: проблема, задача или вопрос. В школьной жизни это удобно для описания изменений в планах, расписании или обсуждении на уроке.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решение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come up with an idea смысл уже другой: «придумать» или «найти решение». Это особенно полезно, когда нужно рассказать, как появилась мысль для проекта или задания.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 разговоре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всплывает в беседе, тоже говорят come up. Так можно описать момент, когда класс обсуждает новую идею, правило или новость, хотя это не было запланировано заранее.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across: случайно натолкнуться и произвести впечатление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across часто означает случайно найти или встретить что-то во время поиска. Так говорят об изображении, сайте, заметке или старой фотографии, которые неожиданно попались на глаза.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находка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смысл, сначала посмотри, есть ли после come across предмет, информация или описание человека. Контекст сразу подскажет, идет ли речь о находке или о впечатлении.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значении come across описывает то, как человек выглядит со стороны. Фраза She comes across as friendly показывает не действие, а впечатление, которое он производит.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о человеке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on: давай, поторопись, не сдавайся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к действию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on часто звучит как короткий призыв начать движение, быстрее собраться или не медлить. В школе так говорят перед выходом на урок, на перемене или во время игры.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ободрение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помогает подбодрить человека, когда ему нужна уверенность. В разговоре оно часто передаёт дружелюбную поддержку: Come on, you can do it! — «Давай, у тебя получится!»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Нетерпение и удивление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on может выражать и эмоциональную реакцию: нетерпение, несогласие или удивление. Важно смотреть на интонацию и ситуацию, потому что один и тот же оборот звучит по-разному.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20588"/>
            <a:ext cx="4314825" cy="187187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come и go в простых примерах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направление действия: where the speaker is versus away from the speaker. Это помогает не путать похожие конструкции в школьных диалогах и коротких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от точки отсчёта: come связано с движением к месту говорящего, а go — с движением от него.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phrasal verbs с come и go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from: происходить из, быть родом из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from описывает страну, город или место, откуда человек родом. В таком употреблении выражение помогает кратко рассказать о себе, своей семье и происхождении без сложных грамматических конструкций.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человеке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 же сочетание подходит для предметов, идей и информации. Когда нужно указать, откуда что-то появилось, come from показывает источник: книгу, сайт, разговор, ферму или другое место.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 источнике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come from особенно полезно в коротких ответах и описаниях. Оно помогает строить простые, ясные предложения о происхождении людей, вещей и мыслей.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phrasal verbs с come в учебных текстах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сочетания легче всего встретить в школьных материалах: они чаще связаны с движением, классом, книгами и разговорами.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значение к повседневной школьной ситуации, тем чаще выражение встречается в учебных текстах.
</a:t>
            </a:r>
            <a:endParaRPr lang="en-US" sz="134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частотность по примерам из школьного курса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come в английском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формы и их употребление в простых школьных предложениях.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типичные ошибки — дословный перевод, пропуск частицы и игнорирование контекста. Из-за них похожие сочетания легко перепутать.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мешают правильно понимать значение выражений с come.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phrasal verbs с come через школьные ситуации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6775" y="1656325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come back с привычной ситуацией: ученик возвращается после перемены, болезни или поездки. Такой образ сразу помогает запомнить идею возврата к прежнему месту.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686775" y="1453818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после уроков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775" y="4188650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across удобно связывать с находкой в библиотеке или интернете. Вы случайно замечаете полезную статью, картинку или факт, и выражение сразу становится понятным.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86775" y="3986143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 библиотеке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86775" y="3555569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out можно представить через новую книгу, фильм или сообщение, которое стало доступно всем. Это помогает увидеть значение «появиться» и «выйти в свет».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686775" y="3353062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или новость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686775" y="2922487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up легче запомнить через разговор в классе: тема, проблема или идея неожиданно появляется во время обсуждения. Так выражение связано не с движением, а с возникновением.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686775" y="2719980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вопрос на уроке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686775" y="2289406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in удобно запоминать через дверь кабинета: кто-то входит, здоровается и садится на место. Это прямое и очень наглядное значение, знакомое каждому школьнику.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686775" y="2086899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49" y="1595710"/>
            <a:ext cx="381333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самых полезных сочетаний с come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справочник поможет быстро повторить основные значения и не путать похожие конструкции в чтении, письме и устной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становятся точными только в предложении: контекст подсказывает, речь идёт о движении, появлении, находке или происхождении.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phrasal verbs с come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ключевых значений глагола come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показывают, что разные сочетания с come объединяет идея движения, появления или связи с местом, хотя перевод каждый раз 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не запоминать одно слово, а связывать каждое сочетание с его типичной ситуацией и примером.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учебным примерам из темы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phrasal verb come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 — очень полезный глагол для 8 класса: он образует частые phrasal verbs, а точный смысл всегда зависит от частицы и контекста предложения. Понимание этих сочетаний делает английскую речь яснее.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2026-05-31T08:33:18Z</dcterms:created>
  <dcterms:modified xsi:type="dcterms:W3CDTF">2026-05-31T08:33:18Z</dcterms:modified>
</cp:coreProperties>
</file>