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поверхности: что измеряет внешняя оболочка тела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показывает, сколько «внешнего» покрывает тело в пространстве.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геометрии 11 класса появляется площадь поверхности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приходит после освоения пространственных фигур и их элементов. С ней связывают умение видеть внешнюю границу тела и работать с многогранниками (куб, призма, пирамида) и телами вращения (цилиндр, конус, сфера).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— это сумма площадей всех частей внешней границы пространственного тела. Для многогранников это совокупность площадей граней, участвующих во внешнем контуре.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площади поверхности и единицы измерения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тел вращения площадь находят как сумму боковой поверхности и оснований, либо как площадь всей внешней оболочки. В формулировке важно различать, что считается «внешним».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всегда квадратные: мм², см², дм², м², км². При записи ответа обязательно сохраняется квадратная размерность, иначе теряется смысл величины.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как наглядная модель поверхности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развертка помогает «расплющить»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переводит поверхность тела на плоскость без изменения площадей отдельных частей. Поэтому по развертке удобно считать сумму площадей «внешних» участков, не путая грани и основания.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разверток для разных тел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развертка состоит из шести равных квадратов, у прямоугольного параллелепипеда — из шести прямоугольников. Для цилиндра разворачиваются боковая поверхность и два круга, для конуса — круг и сектор.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113" y="1816150"/>
            <a:ext cx="3848124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→ формула → какие части составляют внешнюю поверхность (боковые элементы и основания).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площади поверхности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выбирается по типу тела и тому, из каких внешних частей складывается его оболочка: основания, боковая поверхность или единая сфера.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(тема: площади поверхностей пространственных тел).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нахождения площади поверхности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решения: от вида тела к сумме внешних площадей и проверке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одинаковых граней у куба, поэтому его внешняя площадь равна 6a².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поверхности куба из школьного курса геометрии.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площадь поверхности напрямую получается из площади одной грани: все грани равны, а значит достаточно умножить на количество граней.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прямой призмы боковая поверхность образована прямоугольниками. Её площадь равна произведению периметра основания на высоту: Sбок = Pосн·h, потому что высота общая для боковых граней.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прямой призмы учитывает обе основы и боковую часть: S = 2Sосн + Pосн·h. Здесь Sосн — площадь одного основания, а периметр используется для «обечаивания» призмы.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пирамиды боковая поверхность состоит из треугольников, которые сходятся в вершине. Поэтому удобно находить Sбок как сумму площадей этих треугольников, а затем добавлять основание.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пирамиды равна S = Sосн + Sбок. Эти соотношения подходят как для пирамид с треугольным основанием, так и для четырёхугольных и других правильных оснований.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 пирамида как многогранники
</a:t>
            </a:r>
            <a:endParaRPr lang="en-US" sz="2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общий порядок величин: для одинакового объёма шар даёт наименьшую площадь оболочки, куб — наибольшую, цилиндр находится между ними.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поверхности при одинаковом объеме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при одинаковом объёме «распределяют» материал по оболочке по-разному: поверхность определяет, сколько внешнего покрытия потребуется.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(без фиксации конкретных размеров цилиндра); логический вывод основан на сравнениях форм при одинаковом объёме.
</a:t>
            </a:r>
            <a:endParaRPr lang="en-US" sz="4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 конус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конуса равна S = πr(r + l), где l — образующая. Именно образующая задаёт длину стороны развертки боковой поверхности, а основание добавляется отдельной круговой площадью.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цилиндра равна S = 2πr(r + h). Она складывается из двух кругов-оснований и боковой поверхности, которая при развёртывании превращается в прямоугольник со сторонами 2πr и h.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применяются в задачах про трубы, банки, стаканы, воронки, крыши и другие детали вращения. При вычислениях особенно внимательно различают радиус r и высоту h, а для конуса — l.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4π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стоит в формуле площади и задаёт масштаб поверхности при любом радиусе.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(формула площади сферы)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сферы равна S = 4πr²; поверхность не состоит из граней или боковых частей, поэтому рассчитывается как единая гладкая оболочка.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11" y="1869700"/>
            <a:ext cx="3427127" cy="2817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возникают при неверном выборе «какие части учитывать», подстановке неправильной величины и несоблюдении квадратной размерности результата.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площади поверхности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промахов устраняется одной проверкой: внимательно определить, какие элементы входят в формулу, и контролировать размерность перед окончательным ответом.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и типовые ошибки в задачах школьной геометрии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нахождения площади сложного тела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применяется к составным моделям из нескольких простых тел с «прилипшими» поверхностями.
</a:t>
            </a:r>
            <a:endParaRPr lang="en-US" sz="8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площади поверхности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напрямую влияет на расход материалов: краски, обоев, утеплителя, плёнки и упаковки. Чем больше внешняя оболочка, тем больше материала требуется для покрытия и защиты изделия.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она связана с теплопередачей радиаторов и охлаждением деталей, а также с сопротивлением потоку воздуха или воды. В строительстве и дизайне по ней планируют облицовку, покрытие и внешний вид объектов.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объёме шар требует меньшей «внешней площади», а значит, обычно меньше материала для покрытия.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форма влияет на расход материала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практическое правило: чем менее «растянута» поверхность, тем экономичнее оболочка при том же внутреннем объёме.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на основе формул площадей и равенства объёмов (приближённые относительные значения).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поверхности в составных и прикладных задачах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прикладных задачах реальный объект часто рассматривают как набор простых тел: прямоугольных параллелепипедов, призм, цилиндров и конусов. Это помогает не теряться в геометрии.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расчёта важно суммировать только внешние площади: внутренние грани, которые соприкасаются, не образуют оболочки и не требуют материала. Иначе ответ получится завышенным.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удобен в архитектурных макетах, упаковке и инженерных деталях: вы «разбираете» конструкцию на части, а затем аккуратно исключаете соприкасающиеся 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56201"/>
            <a:ext cx="4000500" cy="2053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 подстановка чисел в формулы и корректная запись единиц измерения определяют итоговую площадь внешней оболочки.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площадей поверхностей
</a:t>
            </a:r>
            <a:endParaRPr lang="en-US" sz="295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цилиндре и сфере в ответе сохраняется π, а в многоугольных телах результат получается числовым; в обоих случаях размерность обязана быть квадратной.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площадей и прямые подстановки чисел из условия (без округлений).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увеличить линейные размеры фигуры в k раз, то каждая «длина» растёт в k, а площади растут на две длины сразу — поэтому площадь поверхности возрастает в k² раз.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том же масштабировании объём увеличивается в k³ раз, поскольку это уже «три измерения»: площадь основания умножается на высоту, обе части масштабируются.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следует практический вывод: большие объекты имеют меньшую площадь оболочки относительно своего объёма, чем маленькие. Это влияет на обмен теплом и скоростью расхода вещества.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соотношение применяют в биологии, инженерии, транспорте и при проектировании упаковки: уменьшая или увеличивая размеры, нужно учитывать не только габариты, но и «внешние потери».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поверхности с масштабом и объёмом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подчёркивает: при увеличении масштаба в 3 раза площадь становится в 9 раз больше, даже если объём пока не сравнивают.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Квадратичный рост площади поверхности при масштабировании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ростом объёма по кубическому закону это объясняет, почему маленькие модели часто «расходуют» больше материала относительно содержимого.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закономерность масштабирования: S(k)=k²·S(1); расчёт значений для k=1…4.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описывает внешнюю оболочку тела и помогает сравнивать пространственные фигуры по форме и размерам. В 11 классе ключевые инструменты — формулы, развертки, разбиение составных тел и контроль квадратных единиц.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— главный ориентир для внешней «оболочки»
</a:t>
            </a:r>
            <a:endParaRPr lang="en-US" sz="26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2026-05-12T07:49:55Z</dcterms:created>
  <dcterms:modified xsi:type="dcterms:W3CDTF">2026-05-12T07:49:55Z</dcterms:modified>
</cp:coreProperties>
</file>