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Двусмысленная слава в литературе: между признанием и ценой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в литературе всегда требует ответа: чем она оплачена?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двусмысленная слава важна в литературе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мотив помогает увидеть, как признание связано не только с успехом, но и с одиночеством, внутренним кризисом и нравственным выбором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как литературный мотив: основные смыслы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в литературе означает не просто известность, а общественную оценку поступка, таланта или служения и право человека остаться в памяти истории.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быть наградой за подвиг, но одновременно становится испытанием характера: усиливает тщеславие, зависимость от мнения других и страх потерять признание.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мотив славы связан с честью, долгом, свободой и моральным выбором, поэтому его смысл выходит далеко за пределы успеха.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Публичный образ и внутренняя жизнь героя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для всех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Знаменитая личность в литературе часто показана как фигура на виду: её чествуют, обсуждают и оценивают. Внешний блеск создаёт ощущение силы и значимости.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от общества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за признанием нередко скрываются сомнения, усталость и одиночество. Контраст между маской успеха и внутренней правдой подчёркивает двойственную природу славы.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цена известности нередко раскрывается через детали поведения: герой начинает говорить и действовать осторожнее, словно постоянно находится под наблюдением.
</a:t>
            </a:r>
            <a:endParaRPr lang="en-US" sz="1195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приносит слава и что она отнимает в литературном сюжете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отрицательные эффекты почти уравновешены, но наиболее сильны потеря свободы и эмоциональное истощение.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схема по произведениям школьной программы; обобщение, 2025
</a:t>
            </a:r>
            <a:endParaRPr lang="en-US" sz="9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меняется значение славы в зависимости от её источника и нравственной оценки.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славы в литературе и их смысл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разные формы признания оцениваются через нравственный смысл поступка, а не только через широту известности.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примеров школьного курса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66625"/>
            <a:ext cx="405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48625"/>
            <a:ext cx="405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93606"/>
            <a:ext cx="40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соответствие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живёт так, будто его непрерывно оценивают. Ожидания окружающих заставляют контролировать каждое слово и усиливают внутреннее напряжение.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 разочарование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признание, тем острее переживается разрыв между образом героя и реальным человеком. Отсюда возникает эмоциональное истощение и недоверие к людям.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 взглядом общества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Публичность лишает права на тишину и ошибку. Любое действие становится заметным, а личные чувства вынуждены скрываться за внешней выдержкой.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подлинного «я»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человек может начать жить ради репутации, а не ради собственных убеждений. Тогда слава превращается в форму внутреннего самоотречения.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цена известности в художественном изображении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формируется двусмысленная слава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типичное движение от признания к проверке репутации во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мнение как сила, меняющая судьбу героя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общественное мнение действует почти как самостоятельный персонаж: оно определяет, кого восхвалять, кого осудить и чью судьбу считать достойной внимания.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Толпа, салон, военная среда или читательская аудитория создают давление, при котором герой вынужден либо подчиняться ожиданиям, либо вступать с ними в конфликт.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кривая особенно важна для героев, чья репутация меняется после общественного восторга, ошибки или нравственного выбора.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литературной славы во времени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известности не гарантирует устойчивой репутации: решающим становится то, как личность выдерживает проверку временем.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схема по литературным сюжетам; 2025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как награда и как испытание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Заслуженное признание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возникает после подвига, таланта или служения: общество отмечает человека как достойного памяти. В этот момент признание кажется справедливой наградой и подтверждением его ценности.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славой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известность проверяет личность: она может укрепить характер, но может принести одиночество, уязвимость и внутренний надлом, если человек теряет свободу и чувство меры.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ожиданий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герой оказывается в центре внимания: от него ждут безупречности, повторения успеха и постоянной готовности оправдывать доверие. Любая ошибка начинает восприниматься особенно остро.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признание в литературе почти всегда связано не только с успехом, но и с нравственной ценой.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примеры двусмысленной славы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Известность не гарантирует гармонии: чем значительнее образ, тем заметнее его цена, сомнение общества и личная драма.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XIX–XX веков, программа 11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личности и опасность идеализации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который заслонил человека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плакатах и в речах фигура героя становится почти безошибочной. В таком образе исчезают сомнения, а зритель видит уже не личность, а удобный символ силы и правоты.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репутация живёт отдельно от правды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личности опасен тем, что общество начинает защищать не истину, а созданный образ. Тогда критическое мышление ослабевает, а оценка заменяется привычкой верить в легенду.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поклонение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повторяет жесты одобрения, и каждый следующий поклон усиливает впечатление непогрешимости. Но чем громче восторг, тем труднее заметить реальные поступки, ошибки и ответственность человека перед другими.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меняются в зависимости от возраста, среды и личного опыта наблюдателя.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общества на известную личность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и та же фигура вызывает противоположные чувства, поэтому общественная репутация редко бывает устойчивой и однозначной.
</a:t>
            </a:r>
            <a:endParaRPr lang="en-US" sz="1196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моделей общественной реакции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Этическая оценка славы в литературе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необходимо учитывать мотивы героя: стремился ли он к служению, к славе ради себя или к власти над другими, потому что намерение меняет моральный смысл поступка.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значима цена успеха: если известность разрушает отношения, свободу или совесть, литература показывает её как сомнительное достижение, а не как безусловную победу.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отделить талант и полезность от внешней популярности: признание может быть широким, но не всегда означает нравственную правоту или подлинную ценность личности.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наконец, следует смотреть на последствия для окружающих: истинно высокая слава не унижает других людей и не требует обмана, подменяя достоинство громкостью имени.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внутреннюю целостность в ситуации славы
</a:t>
            </a:r>
            <a:endParaRPr lang="en-US" sz="220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известность может не разрушить личность при наличии нравственных ориентиров и личных границ.
</a:t>
            </a:r>
            <a:endParaRPr lang="en-US" sz="11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Двусмысленная слава в художественных произведениях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герой нередко получает признание раньше, чем успевает понять его цену. Слава делает его заметным, но одновременно лишает привычной свободы и спокойствия, заставляя жить под наблюдением других.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это видно в произведениях, где общество восхищается образом, не замечая внутренней драмы. Внешний успех там соседствует с одиночеством, недоверием и невозможностью быть понятым по-настоящему.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сюжетный поворот показывает: яркая известность сама по себе не равна счастью. Литература оценивает не масштаб внимания, а то, что происходит с человеком после признания.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меняется масштаб и скорость славы, но не исчезает её уязвимость.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известности в литературе и современной культуре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эпоха ускоряет признание и потери, однако сама логика двусмысленной славы сохраняется: внимание всегда сопровождается зависимостью от оценки.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и современных моделей известности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605221"/>
            <a:ext cx="378000" cy="30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605221"/>
            <a:ext cx="378000" cy="302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54597" y="3182561"/>
            <a:ext cx="378000" cy="302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 старшеклассников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отличать внутреннюю ценность от внешнего одобрения и не строить представление о себе только на похвале, рейтингах и случайной популярности.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оценка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как мнения окружающих влияют на решения человека. Это важно в среде социальных сетей, где реакция часто бывает быстрой и поверхностной.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славе учит видеть цену поступков и понимать, что признание не отменяет нравственного выбора. Именно это формирует зрелое отношение к успеху.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в литературе: не только блеск, но и проверка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убеждает: слава ценна лишь тогда, когда не разрушает личность и не подменяет правду громким именем. Её смысл раскрывается через поступки, совесть и ответственность.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2026-05-23T17:00:29Z</dcterms:created>
  <dcterms:modified xsi:type="dcterms:W3CDTF">2026-05-23T17:00:29Z</dcterms:modified>
</cp:coreProperties>
</file>