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жизнь организмов в природе
</a:t>
            </a:r>
            <a:endParaRPr lang="en-US" sz="4964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жизни, связи и адаптации в природных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фундамент взаимодействия живого и неживого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 — воздух, воду, почву. Взаимодействия растений, животных, грибов и микроорганизмов создают устойчивые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8,7 миллионов
</a:t>
            </a:r>
            <a:endParaRPr lang="en-US" sz="5822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2020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оценкам, именно столько видов существует на планете, включая бактерии, грибы, растения и животных. Каждый вид уникален и вносит вклад в равновесие экосистем.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известно науке, отражая богатство биологического разнообразия Земли.
</a:t>
            </a:r>
            <a:endParaRPr lang="en-US" sz="26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живых организмов: основные признаки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одноклеточные строители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простейшие организмы, встречающиеся повсюду. Они участвуют в разложении веществ и поддержании почвенного плодородия, несмотря на свою микроскопическую величину.
</a:t>
            </a:r>
            <a:endParaRPr lang="en-US" sz="1010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природа переработчиков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разложившимися веществами, играя роль ключевых разлагателей. Они не производят пищу сами, но активно взаимодействуют с растениями и животными.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производители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создатели органического вещества — растения преобразуют солнечный свет в энергию с помощью фотосинтеза. Они снабжают экосистему кислородом и пищей.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активные потребители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движутся, питаются другими организмами и занимают разнообразные экологические ниши. Их поведение и роль меняются в зависимости от среды обитания.
</a:t>
            </a:r>
            <a:endParaRPr lang="en-US" sz="10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связи: симбиоз, конкуренция и паразитизм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приносит взаимную выгоду разным видам, например, муравьи защищают тлю взамен на сладкую влагу.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соперничестве за ресурсы, как между ёлями и берёзами за свет и пространство.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когда один организм питается за счёт другого, как клещи, питающиеся кровью 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пищевые сети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пищелевая цепь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трава служит пищей кузнечику, который съедается лягушкой, а та становится добычей цапли. Это последовательность, показывающая поток энергии.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пищевые связи многогранны: один организм может быть одновременно звеном в нескольких цепях, создавая переплетённую сеть взаимозависимостей.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экологии,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групп организмов в лесной экосистеме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доминируют, формируя основу питания и среды для других обитателей леса.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липких ресурсов леса приходятся на растения, что поддерживает разнообразие животных и микроорганизмов.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48" y="1540468"/>
            <a:ext cx="322163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Ретенция воды у кактусов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кожура и сочные стебли помогают кактусам сохранять влагу в пустынных условиях с минимальными осадками.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 северных оленей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и густой мех защищает северных оленей от холода и сохраняет тепло в суровых климатических зонах.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хамелеонов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цвет тела для маскировки и коммуникации, что помогает избегать хищников и привлекать партнёров.
</a:t>
            </a:r>
            <a:endParaRPr lang="en-US" sz="14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адаптации животных к среде обитания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характерных адаптаций трёх животных для успешной жизни в разных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адаптация направлена на выживание в конкретных климатических и экологических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биология,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природе и жизни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миграция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весны птицы мигрируют на север в поисках пищи и мест для гнездования, используя природные сигналы, такие как увеличение светового дня.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медведей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медведи впадают в спячку, снижая обмен веществ и энергию, чтобы пережить нехватку корма и низкие температуры.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переходят в состояние покоя, замедляя рост и обмен веществ, что помогает им выживать в неблагоприятных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поддержании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способствуют разложению остатков растений и животных, очищая почву и обеспечивая высвобождение питательных веществ для последующего использования живыми организмами.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круговороте веществ, превращая органические вещества в минералы и поддерживая плодородие почвы, что важно для роста растений и устойчивости экосистем.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выполняют ключевую роль в формировании гумуса и разложении органики, без чего невозможна нормальная работа природных систем и питание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жизнь и среду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лесов: угроза биоразнообразию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среды обитания многих видов животных и растений, снижая численность и вызывая исчезновение редких организмов. Это нарушает баланс в экосистемах и пищевые цепи.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стоки негативно влияют на качество воды и воздуха, что вредно отражается на здоровье организмов. Водоёмы загрязняются токсинами, ухудшая условия жизни водных жителей.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строительство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ландшафтов через осушение болот и урбанизацию сокращает пространства для многих видов, уничтожая естественные биотопы и нарушая естественные процессы в экосистемах.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задачи и методы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создаются для сохранения естественных экосистем и защиты редких видов от вымирания и антропогенного давления.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охоту и ловлю редких животных способствуют восстановлению популяций и предотвращению исчезновения видов в условиях угрозы.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водоёмов помогает вернуть природные условия, что способствует возрождению биоразнообразия и поддержанию баланса в природе.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повышают осознание важности сохранения природы и вовлекают общество в действия по охране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и одиночное поведение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животных, например волки или муравьи, совместно ищут пищу и защищаются от врагов, что повышает шансы на выживание и успешное развитие сообщества.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виды, как медведи и совы, полагаются на свои способности и навыки, поддерживая территориальную независимость и снижая конкуренцию за ресурсы в среде обитания.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жизни других организмов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кислород, жизненно необходимый для дыхания животных и микроорганизмов, таким образом поддерживая жизнь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и укрытием для многих животных и грибов, формируя основу пищевых цепей и обеспечивая защиту от неблагоприятных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регулируют климат и участвуют в круговороте воды и углерода, тем самым поддерживая экологический баланс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 и миграций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водоёмов как дом для множества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создают уникальные условия обитания для рыб, птиц и микроорганизмов, поддерживая сложные биологические сообщества. Они способствуют питанию и размножению множества животных.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сезонные миграции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виды, например перелётные птицы и рыбы, зависят от водных маршрутов в своих миграциях. Вода обеспечивает адекватное питание и отдых во время двигательной активности.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обмена веществ между живыми и неживыми компонентами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Чернобыле вызвала долговременное загрязнение территории и радиационное воздействие, что привело к мутациям и массовой гибели животных и растений.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наносят ущерб водным экосистемам, загрязняя воды и приводя к гибели рыб, птиц и микроорганизмов, нарушая пищевые сети.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причины и последствия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разрушает естественные среды обитания, снижая видовое разнообразие и изменяя климатические условия в регионах.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экологических катастроф сохраняются десятилетиями, ухудшая качество воздуха, воды и почвы, что затрудняет восстановление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успешного восстановления экосистем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европейского зубра
</a:t>
            </a:r>
            <a:pPr algn="ctr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почти полного исчезновения зубр был повторно введён в заповедники России и Польши. Благодаря охране и заботе популяция постепенно увеличивается, восстанавливая свои природные ниши.
</a:t>
            </a:r>
            <a:endParaRPr lang="en-US" sz="953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 бобров в Европе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вернулись в реки и пруды, что привело к улучшению качества водоёмов и появлению новых мест обитания для других видов животных и растений, оживляя экосистемы.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жизни природы для будущего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закономерностей жизни организмов помогает сохранять природу, беречь ресурсы и предотвращать экологические кризисы, обеспечивая устойчивое развитие планеты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2026-05-08T14:09:57Z</dcterms:created>
  <dcterms:modified xsi:type="dcterms:W3CDTF">2026-05-08T14:09:57Z</dcterms:modified>
</cp:coreProperties>
</file>