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8. Как уточнить и переспросить?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спрашиваем ещё раз и понимаем точнее.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уроке немецкого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звучат быстро или незнакомо, легко запутаться. Умение переспросить помогает не ошибиться в задании, понять ответ одноклассника и спокойно продолжить работу на уроке, в игре или в паре.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необходимость уточнить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непонятно одно новое слово: оно звучит непривычно, и смысл ускользает. Тогда лучше не угадывать, а сразу спросить, что оно означает.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трудной становится целая фраза или команда. Если учитель сказал быстро, тихо или слишком коротко, легко пропустить важную часть задания.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возникает и тогда, когда слово похоже на знакомое, но значит другое. После уточнения сразу становится ясно, что делать дальше и как отвечать.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услышать ещё раз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фраза пролетела мимо ушей, выручает короткое «Bitte noch einmal». Эта просьба звучит спокойно и дружелюбно. Она подходит на уроке, когда нужно повторить слово, команду или целое предложение, не смущаясь и не торопясь.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пока неясен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«Was bedeutet das?» помогает узнать значение нового слова. А «Ich verstehe nicht» честно сообщает, что мысль пока не сложилась. Такие короткие слова-спасатели помогают не теряться и задавать вопрос вежливо, как настоящий внимательный ученик.
</a:t>
            </a:r>
            <a:endParaRPr lang="en-US" sz="1222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замедлить речь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собеседник говорит слишком быстро, помогает «Langsamer, bitte». С этими словами речь как будто идёт шагом, а не бегом. Тогда легче расслышать каждое слово и не перепутать цвета, числа или названия предметов.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для переспроса по-немецки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что-то непонятно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помогает не угадывать, а понимать смысл точно.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непонятно слово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встречается новое слово, удобно спросить: «Was bedeutet das Wort?». Так сразу появляется связь между звучанием и смыслом, а новое слово перестаёт быть загадкой-невидимкой.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уточнить и произношение: «Wie heißt das auf Deutsch?» или «Kannst du es noch einmal sagen?». Это помогает услышать слово ещё раз и запомнить его точнее.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так спрашивать при темах «цвета», «числа», «школьные предметы» и «игрушки». Там одно неверно услышанное слово может быстро устроить маленькую путаницу.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уточнить задание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понять, что именно требуется сделать: ответить, написать, раскрасить или показать. Вопрос «Was soll ich machen?» помогает быстро увидеть цель задания и не начать с неправильного шага.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инструкции есть порядок действий, спрашивают: «Was zuerst?». Это особенно удобно, когда нужно сначала открыть тетрадь, потом написать слово и только потом проверить ответ.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количество, подходят вопросы «Wie viele?» и «Bis wann?». Они помогают не пропустить число, срок или нужный объём работы, чтобы задание получилось аккуратным.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«Ist das richtig?» помогает проверить результат. Она нужна, когда работа уже сделана, но хочется убедиться, что всё соответствует образцу и ничего не перепутано.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собеседник торопится, спокойно скажите: «Langsamer, bitte» или «Nicht so schnell». Эти короткие фразы помогают речи замедлиться, и слова сразу становятся понятнее, почти по одному.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можно попросить: «Noch einmal, bitte». Это удобно в шумном классе, на перемене или во время игры, когда несколько слов словно прячутся за лишними звуками и разговорами.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попросить говорить медленнее и чётче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смысл понятен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полезно пересказать услышанное своими словами. Например: «Also, ich brauche ein Buch». Так видно, что просьба или задание поняты правильно, без лишних догадок.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уточнение по образцу: «Ich soll den roten Stift nehmen». Если слово или цвет перепутаны, собеседник сразу заметит это и поможет исправить смысл.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пересказ звучит не совсем точно, лучше задать ещё один короткий вопрос. Тогда непонятная деталь быстро найдётся, и разговор продолжится без путаницы и смешных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вежливость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переспрос звучит мягко и спокойно. Без капризов и без раздражения он воспринимается дружелюбно, а разговор остаётся приятным для всех.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 на собеседника и не хмурится, его просьба звучит уважительно. Такой взгляд помогает показать внимание и желание понять, а не спорить.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«bitte» и «danke» делают вопрос теплее и вежливее. Они работают как маленькие волшебные слова, которые открывают дверь к хорошему общению.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 помогает не испортить урок и не обидеть собеседника. Когда звучит спокойно и дружелюбно, учиться становится легче и даже немного веселее.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переспрос на уроке и вне его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классе, когда нужно понять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переспрос помогает не перепутать цвет, число или порядок действий. Если учитель говорит быстро, короткая вежливая фраза сразу возвращает ясность. Так ребёнок не гадает, а спокойно делает именно то, что нужно.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когда взрослый что-то просит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просьба прозвучала не совсем ясно, можно аккуратно уточнить, что именно нужно сделать. Это помогает быстрее помочь семье и избежать лишних ошибок. Понятный ответ делает домашние дела намного проще и спокойнее.
</a:t>
            </a:r>
            <a:endParaRPr lang="en-US" sz="102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и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переспрос нужен, чтобы понять правила и не спорить из-за недоразумения. На улице он помогает спросить дорогу или время. Одна короткая фраза выручает в самых разных ситуациях, где важно услышать смысл точно.
</a:t>
            </a:r>
            <a:endParaRPr lang="en-US" sz="10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лучше избегать в речи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отвечать резко: «Что?», «А?» или «Не понял». Такие слова звучат слишком грубо и могут обидеть собеседника, даже если вы просто растерялись.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повышайте голос без нужды. Спокойный тон помогает услышать вас лучше и делает вопрос дружелюбным, а не сердитым. Так разговор идёт легче и приятнее.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не перебивать сразу. Сначала дослушайте фразу до конца, а потом уточните, что именно осталось непонятным: слово, число, действие или всё задание.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бойтесь говорить полными фразами. Вежливое «Bitte noch einmal» звучит гораздо лучше, чем короткое недовольное слово, и показывает уважение к тому, кто говорит.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переспроса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непонятной фразы к точному пониманию на уроке немецкого языка.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диалог-образец на уроке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даёт короткую команду и называет предмет с цветом. Важно внимательно услышать оба слова, потому что именно цвет помогает выбрать нужный карандаш без ошибки.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вежливо переспрашивает, используя короткую фразу. Такой вопрос не мешает уроку, а наоборот помогает сразу уточнить, какой именно предмет нужен для работы.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ответа ученик благодарит и подтверждает понимание. Это показывает, что переспрос был полезным: теперь задание ясно, и можно спокойно продолжать.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Переспрос у одноклассника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другом лучше говорить просто и дружелюбно: «Kannst du das wiederholen?» или «Was meinst du?». Такие слова помогают уточнить мысль без ссоры и лишних обид.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услышалось не до конца, можно честно сказать: «Ich habe nicht gut gehört». Это звучит спокойно и показывает, что вы хотите понять, а не спорить.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парной работы и игр переспрос особенно полезен. Он помогает быстрее договориться, не терять ход задания и вместе двигаться дальше, как настоящая команда.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Переспрос у учителя и взрослого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взрослым нужны особенно вежливые формы: «Entschuldigung, bitte noch einmal» или «Können Sie das bitte wiederholen?». Они звучат уважительно и помогают быстро получить точную информацию без неловкости.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«Habe ich richtig verstanden?» показывает внимательность и аккуратность. Для младших школьников это удобный способ уточнить задание, не бояться ошибки и показать хорошее воспитание.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точно стоит переспросить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непонятной фразы
</a:t>
            </a:r>
            <a:endParaRPr lang="en-US" sz="1538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осталось чувство путаницы, лучше не ждать. Чем раньше задать вопрос, тем легче понять смысл и не успеть сделать ошибку.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пропущено важное слово
</a:t>
            </a:r>
            <a:endParaRPr lang="en-US" sz="1539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сообщении не хватило одного слова, задание может измениться. В этот момент короткое уточнение помогает вернуть точность без лишней спешки.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не подходит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услышанное не совпадает с вопросом или кажется странным, переспрос нужен обязательно. Он экономит время и помогает продолжить работу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19" y="2134249"/>
            <a:ext cx="34631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955" y="2134249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9548" y="2134249"/>
            <a:ext cx="41557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615" y="2134249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89576" y="2134249"/>
            <a:ext cx="484838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слова-помощники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 — кто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спросить о человеке. Оно подходит, когда нужно узнать, кто что-то делает, отвечает или участвует в задании.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— что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уточняют предмет, действие или смысл слова. Такой короткий вопрос особенно удобен на уроке, когда нужно понять инструкцию.
</a:t>
            </a:r>
            <a:endParaRPr lang="en-US" sz="1545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 — где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спросить о месте. Оно полезно, если непонятно, где лежит вещь, куда идти или где начать работу.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Wann — когда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уточняют время или момент действия. Такой вопрос помогает понять, когда начинать, заканчивать или выполнять просьбу.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viele — сколько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нужна, когда важно число предметов или заданий. Она помогает не ошибиться и сразу понять нужное количество.
</a:t>
            </a:r>
            <a:endParaRPr lang="en-US" sz="15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уточнение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и парная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слышит фразу, замечает непонятное место и задаёт короткий вежливый вопрос. Потом он повторяет ответ своими словами. Так шаг за шагом появляется уверенность.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короткие сценки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игры «сказали — уточни» и короткие сценки из класса. Чем чаще ребёнок пробует переспросить спокойно и точно, тем легче ему говорить по-немецки без страха и растерянности.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Уточнять и переспросить — значит слушать внимательно и не стесняться вежливо попросить повторить. Такие короткие фразы помогают понять задание, слово или просьбу и спокойно продолжить разговор.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2026-05-25T00:08:03Z</dcterms:created>
  <dcterms:modified xsi:type="dcterms:W3CDTF">2026-05-25T00:08:03Z</dcterms:modified>
</cp:coreProperties>
</file>