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6" y="0"/>
            <a:ext cx="44134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 многообразие древних пресмыкающихся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сухопутных позвоночных до властителей суши, моря и неба.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5291" y="1260650"/>
            <a:ext cx="3654281" cy="32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климат стал суше, животные, не зависевшие от воды для размножения, получили преимущество. Так пресмыкающиеся смогли расселиться по материкам и занять новые экологические ниши в разные эпохи Земли.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пресмыкающиеся изменили историю жизни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от земноводных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6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пресмыкающиеся возникли от древних земноводных в позднем карбоне и перми. Они унаследовали наземный образ жизни, но стали лучше приспособлены к жизни вне воды.
</a:t>
            </a:r>
            <a:endParaRPr lang="en-US" sz="138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яйцо
</a:t>
            </a:r>
            <a:pPr algn="l" indent="0" marL="0">
              <a:lnSpc>
                <a:spcPct val="115000"/>
              </a:lnSpc>
              <a:buNone/>
            </a:pPr>
            <a:r>
              <a:rPr lang="en-US" sz="6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Амниотическое яйцо защищало зародыш и содержало запас воды и питательных веществ. Благодаря этому развитие потомства больше не было связано с водоёмами и влажной средой.
</a:t>
            </a:r>
            <a:endParaRPr lang="en-US" sz="1368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конечности с пальцами помогали уверенно передвигаться по суше. Это позволяло древним животным осваивать леса, прибрежные территории и более сухие открытые пространства.
</a:t>
            </a:r>
            <a:endParaRPr lang="en-US" sz="1307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60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плотная кожа и развитые лёгкие уменьшали потери воды и помогали дышать в сухом воздухе. Такие признаки сделали пресмыкающихся успешными обитателями суши на круглый год.
</a:t>
            </a:r>
            <a:endParaRPr lang="en-US" sz="1301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пресмыкающиеся: переход к жизни на суше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Амниотическое яйцо — главное эволюционное новшество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зародыша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яйца оберегали зародыш от высыхания и повреждений. Это особенно важно для животных, которые откладывали яйца на суше, вдали от постоянной воды.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для 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находились вода и питательные вещества, необходимые для роста. Поэтому детёныш мог развиваться без внешнего водоёма, что резко расширило возможности расселения.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успеху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амниотическое яйцо стало одним из ключевых шагов в эволюции пресмыкающихся. Благодаря ему они смогли широко распространиться по материкам и разнообразить образ жизни.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учебной презентации; относительные значения используются для наглядного сравнения.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древние пресмыкающиеся не были одной однообразной группой: они по-разному осваивали сушу, воду и воздух.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связано с мезозоем, особенно с юрой и мелом, когда многие линии пресмыкающихся достигли расцвета.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древних пресмыкающихся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Пермский период: первые крупные наземные формы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хищники и травоядные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пермском периоде появились разнообразные наземные пресмыкающиеся. Среди них были и хищники, и растительноядные формы, которые лучше приспособились к жизни на суше.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стали крупнее ранних предков. Большой размер, прочный скелет и экономия влаги помогали им успешнее жить в более сухом климате.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наземных форм расширило круг их обитания. Пресмыкающиеся стали уверенно жить в разных условиях — от лесов до открытых равнин.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перми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пермского периода ознаменовалось крупнейшим массовым вымиранием в истории Земли. Оно резко сократило число видов и изменило состав животных сообществ.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36" y="861375"/>
            <a:ext cx="2728727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пермского вымирания природа восстанавливалась постепенно. Освободившиеся экологические ниши быстро заняли пресмыкающиеся, которые уже были готовы к жизни в самых разных условиях. На суше появлялись новые формы, приспособленные к активному поиску пищи и жизни в меняющемся климате.
</a:t>
            </a:r>
            <a:endParaRPr lang="en-US" sz="935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ниши после катастрофы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триасе возникли ранние динозавры и первые настоящие крокодилы. Одновременно формировались линии, от которых позже произошли летающие и морские рептилии, что сделало мезозой особенно разнообразным.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новые ветви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Триасовые ландшафты выглядели иначе, чем до вымирания: часть прежних групп исчезла, а новые животные стали заметнее. Этот период стал началом главного расцвета пресмыкающихся в мезозое.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обновляется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Триасовый период: восстановление и новый расцвет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линия древних пресмыкающихся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последовательное происхождение и дальнейшее ветвление древних линий позвоночных.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долгий срок помог динозаврам разделиться на множество видов и занять разные экологические ниши.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160 млн лет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существовали от триаса до конца мелового периода.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палеонтологии; длительность существования группы указана по общепринятой геохронологии.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Птерозавры — летающие пресмыкающиеся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птицы, а рептилии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Птерозавры были отдельной группой пресмыкающихся, а не предками птиц. Их полёт — пример того, как разные группы животных могли прийти к похожему способу передвижения.
</a:t>
            </a:r>
            <a:endParaRPr lang="en-US" sz="1261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из перепонки
</a:t>
            </a:r>
            <a:pPr algn="l" indent="0" marL="0">
              <a:lnSpc>
                <a:spcPct val="115000"/>
              </a:lnSpc>
              <a:buNone/>
            </a:pPr>
            <a:r>
              <a:rPr lang="en-US" sz="5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образовывала кожная перепонка, натянутая на сильно удлинённый палец передней конечности. Такое строение отличало птерозавров от птиц и помогало им парить и летать.
</a:t>
            </a:r>
            <a:endParaRPr lang="en-US" sz="1229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Птерозавры появились в триасе и часто питались рыбой или мелкой добычей. У самых крупных форм размах крыльев достигал нескольких метров, что делало их заметными обитателями мезозоя.
</a:t>
            </a:r>
            <a:endParaRPr lang="en-US" sz="12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7729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Ихтиозавры по внешнему виду напоминали современных дельфинов, но относились к пресмыкающимся. Обтекаемое тело и ласты помогали им быстро плавать и ловить рыбу в открытом море.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Ихтиозавры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Плезиозавры приспособились к жизни в воде иначе: у них были мощные ласты и часто длинная шея. Такое строение помогало им добывать пищу в разных слоях морской среды.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Плезиозавры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Мозазавры были крупными морскими хищниками позднего мела. Сильные челюсти, вытянутое тело и хвост, работающий как движитель, делали их опасными охотниками в древних морях.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Мозазавры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жизнь в воде, все эти животные дышали воздухом. Им приходилось регулярно подниматься к поверхности, поэтому они сочетали морские приспособления с признаками наземных предков.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воздухом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пресмыкающиеся и освоение водной среды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древних пресмыкающихся по-своему освоили сушу, воздух и море.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происхождения не мешало пресмыкающимся сильно различаться: каждая группа заняла свою нишу и лучше приспособилась к определённой среде.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палеонтологии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древних групп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Приспособления, которые помогали выживать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Амниотическое яйцо защищало зародыш и давало ему запас воды и питательных веществ. Благодаря этому потомство могло развиваться на суше, а не только рядом с водоёмами.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от воды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чешуйчатая кожа уменьшала потерю воды и позволяла жить там, где земноводные быстро пересыхали. Это особенно важно было в жарких и засушливых районах суши.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высыхания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скелет и развитые конечности помогали передвигаться по суше, лазать, плавать или даже летать у некоторых групп. Одна основа дала очень разные способы движения.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движение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зубов, клюва, шеи и тела менялась в зависимости от пищи. Одни виды охотились, другие ели растения, а третьи могли использовать сразу несколько источников корма.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данных о мезозойской фауне по палеонтологическим реконструкциям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пестрота форм связана с юрским и меловым временем, когда на Земле существовало много подходящих местообитаний и пищевых ресурсов.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в мезозое завершился резким спадом на границе мела и палеогена, что указывает на масштабное вымирание.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разнообразия пресмыкающихся в мезозое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 в древнем ландшафте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Хищный динозавр выслеживает добычу среди редких деревьев и открытых участков суши. Его движение, зубы и мощные челюсти показывают, как пресмыкающиеся занимали верхние звенья пищевой цепи. Такие животные влияли на численность других видов и поддерживали равновесие в экосистеме.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Растительноядный гигант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пасётся крупное растительноядное животное, которое медленно обрывает листья и побеги. Оно перерабатывает огромные объёмы растительной массы и определяет, какие растения будут преобладать. Так древние пресмыкающиеся влияли не только на добычу, но и на сам облик ландшафта.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роль в древних экосистемах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многие древние пресмыкающиеся исчезли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упрощённую цепочку событий, приведшую к массовому вымиранию на границе мела и палеогена.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1979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Черепахи сохранили древний облик и прочный панцирь, который защищает их от многих врагов. Они живут на суше и в воде, но размножаются только на суше, как и их далёкие предки.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 змеи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и змеи отличаются большим разнообразием форм и способов движения. У многих змей конечности исчезли, а у ящериц они сохранились, но обе группы унаследовали сухую кожу и наземное размножение.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Крокодилы сочетают признаки древних пресмыкающихся и особый полуводный образ жизни. Они хорошо плавают, но могут долго оставаться на берегу, где греются и отдыхают.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Гаттерия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Гаттерия, или туатара, — редкая современная форма с очень древней историей. Она помогает учёным понять, какими были ранние линии пресмыкающихся и какие признаки сохранились до сих пор.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пресмыкающиеся дожили до наших дней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группам пресмыкающихся из школьных и научно-популярных источников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черты древнего происхождения сохранились у современных пресмыкающихся и как они отличаются между собой.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пресмыкающиеся сохранили древние признаки, но каждая группа пошла своим путём приспособления к среде обитания.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потомки и древние признаки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ископаемых для изучения древних пресмыкающихся
</a:t>
            </a:r>
            <a:endParaRPr lang="en-US" sz="2187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5900" y="12266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и скелеты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костям учёные восстанавливают размеры, строение тела и способ движения древних животных. Скелет помогает понять, был ли вид быстрым бегуном, сильным пловцом или тяжёлым наземным гигантом.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0942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 отпечатки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Окаменевшие следы показывают, как животное двигалось, в каком темпе и иногда даже стаей или в одиночку. Отпечатки позволяют увидеть детали, которые не сохраняются в костях.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92978" y="123707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 панцири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Яйца, панцири и другие твёрдые остатки рассказывают о размножении и защите потомства. Такие находки особенно важны, потому что помогают изучать не только взрослых особей, но и развитие.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76509" y="1225225"/>
            <a:ext cx="1804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 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помогают определить возраст пород, особенности древнего климата и смену экосистем. Благодаря им учёные видят, как менялась жизнь на Земле на протяжении миллионов лет.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древних пресмыкающихся показывает, как важные приспособления открывают путь к успеху. Освоив сушу, море и даже воздух, они стали одной из самых ярких групп в истории жизни на Земле.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пресмыкающиеся: успех, разнообразие и наследие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2026-06-01T11:37:20Z</dcterms:created>
  <dcterms:modified xsi:type="dcterms:W3CDTF">2026-06-01T11:37:20Z</dcterms:modified>
</cp:coreProperties>
</file>