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доказательства эволюции животного мира и учение Чарльза Дарвина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раскрывает разнообразие жизни через естественный отбор и научные доказательства.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вклад Дарвина в биологию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биологи искали объяснение видообразованию. Чарльз Дарвин, исследуя природу, собрал важные данные и в 1859 году представил теорию естественного отбора в книге «Происхождение видов».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естественного отбора и его проявления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выживание через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позволяет выживать организмам с наиболее подходящими для среды особенностями. Те особи, чей облик помогает добывать пищу и избегать опасностей, имеют больше шансов оставить потомство.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и морфология клюва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у вьюрков связано с доступным питанием: одни выкапывают насекомых, другие ловят семена. Это пример адаптации к условиям с помощью естественного отбора.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конкуренции 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жесткой борьбе за ресурсы сильнейшие выживают. Конкуренция и внешняя среда формируют направление эволюции, выделяя адаптированных животных.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древних форм к современным видам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 — археоптерикс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форма с признаками птиц и рептилий, демонстрирующая эволюционное приспособление.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Палеозой — первые земноводные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признаками рыб и амфибий, переход к жизни на суше.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латимерия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Реликтовая рыба, сохранившая черты, характерные для древних позвоночных.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современного типа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видов, появившихся в результате длительной эволюции и адаптаций.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разнообразия в геологической истории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увидено значительное увеличение видов животных от кембрия до кайнозоя.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изменения стимулировали появление новых видов и формирование экосистем.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2020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анатомические признаки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скелетов и органов у млекопитающих и птиц указывает на наличие родственных предков.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такие как четырёхкамерное сердце, развиваются из одних и тех же эмбриональных зачатков.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в анатомии подтверждают эволюционное родство и последовательность изменений.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конечностей у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лошади, летучей мыши и кита имеют одну структуру, но приспособлены к разным функциям: ходьбе, полёту и плаванию.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видоизменение выявляет принцип дивергенции — расхождение признаков внутри эволюционной линии для адаптации к средам.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 аналогичные органы у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между гомологичными и аналогичными органами по происхождению и функциям.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отражает общее происхождение, а аналогия — функциональную схожесть без родства.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свидетельства эволюции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эмбрионы рыб, птиц и млекопитающих имеют сходные структуры, например жаберные дуги, показывающие общее происхождение.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хвостовых отростков у эмбрионов демонстрирует общие этапы развития, утерянные у взрослых животных.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стадий указывает на историческую преемственность в развитии живых организмов.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закономерности дополняют доказательства эволюционных процессов в животном мире.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свидетельства изменений видов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фиксируют поэтапную смену форм жизни, отражая постепенную эволюцию животных за миллионы лет.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виды между рыбами и земноводными показывают промежуточные стадии эволюции.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млекопитающие с чертами пресмыкающихся подтверждают сложный эволюционный процесс.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видов и эндемики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разные по видам часто освоили конкретные материки благодаря длительной изоляции. Эта изоляция препятствовала обмену особями, что способствовало развитию уникальных черт и формированию эндемиков.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кенгуру и коалу, которых можно встретить только в Австралии, а также лам и vicuña — представители Южной Америки. Такие эндемичные виды отражают влияние географических барьеров на эволюцию.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одного вида наблюдается полная изменчивость внешних и наследуемых признаков, что позволяет популяциям адаптироваться к разным условиям среды.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у потомков создаёт основу для естественного и искусственного отбора.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эволюции животных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молекулярных маркеров помогает выявить мутации, появившиеся у общих предков и сыгравшие важную роль в образовании новых видов.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подтверждают единство происхождения и позволяют проследить эволюционные связи между различными группами животных.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человека и шимпанзе схожа более чем на 98 %, что свидетельствует о близком эволюционном родстве между этими видами.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роль человека в изменении животных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выбирает особей с выгодными признаками для разведения, создавая новые породы домашних животных. Это позволяет усиливать нужные качества в короткие сроки, например, собак или лошадей.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поколений породы значительно меняются внешне и по поведению. Искусственный отбор демонстрирует, насколько быстро можно изменить характеристики видов под воздействием направленного отбора.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механизма естественного отбора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эволюционного процесса согласно теории Дарвина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наследственности и роль мутаций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Менделя описывает передачу наследственных признаков от родителей к потомкам с учётом доминантности и рецессивности генов.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генетическом материале — служат источником новых признаков и способствуют появлению разнообразия в популяциях.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влияние мутаций и естественного отбора обеспечивает адаптацию организмов и способствует возникновению новых видов.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наследственность и мутации — фундаментальные механизмы, управляющие изменчивостью и эволюцией живых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эволюции животных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приобретают защиту от лекарств, используемых в медицине. Эта быстрая эволюция угрожает лечению инфекций и требует постоянного обновления препаратов для эффективной борьбы с бактериями.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видообразование у африканских цихлид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Африки цихлиды образовали десятки новых видов за относительно короткое время. Это показывает, как быстро эволюционные процессы могут происходить при изменении условий среды и изоляции населения.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650864"/>
            <a:ext cx="8625000" cy="12176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таблица ключевых доказательств эволюции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доказательств эволюции и конкретные примеры их проявления в животном мире.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доказательств подтверждает единство эволюционного процесса и родство видов.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«Биология»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учения Дарвина на науку и общество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сменила традиционные взгляды на происхождение жизни и стала основанием для развития селекции и генетики в биологии.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понимание наследственности помогает изучать болезни, а эволюционные знания важны для охраны биоразнообразия и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эволюционных доказательств и теории Дарвина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доказательства эволюции подтверждают естественное происхождение видов, а учение Дарвина объединяет биологические науки и способствует их развитию в современном мире.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2026-05-08T20:00:48Z</dcterms:created>
  <dcterms:modified xsi:type="dcterms:W3CDTF">2026-05-08T20:00:48Z</dcterms:modified>
</cp:coreProperties>
</file>