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накопление и симметрия в одной формуле.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определённого интеграла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в школьной алгебре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интеграл завершает линию тем о производной и первообразной и связывает формулы с геометрией, движением и накоплением величин на отрезке.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интеграл записывают как ∫[a; b] f(x)dx. В этой записи функция задаёт, что именно накапливается, а границы отрезка показывают, на каком промежутке рассматривается итог.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интеграла определяется не только видом функции, но и выбором пределов a и b. При изменении границ меняется рассматриваемый участок графика и, следовательно, результат.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непрерывной функции на отрезке интеграл может оказаться положительным, отрицательным или равным нулю. Это зависит от того, где график расположен относительно оси Ox.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границы совпадают, a=b, интеграл всегда равен нулю. На отрезке длины ноль нет накопления, поэтому результат не зависит от поведения функции в одной точке.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запись определённого интеграла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определённого интеграла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359850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от суммы равен сумме интегралов, поэтому выражение можно разбивать на более простые части. Это особенно удобно, когда под знаком интеграла стоит несколько слагаемых.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91764" y="2359225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коэффициент можно вынести за знак интеграла, не меняя смысл результата. Такое преобразование сокращает вычисления и помогает быстрее приводить ответ к удобному виду.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7750" y="2358638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преобразований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используется почти в каждом школьном примере: при упрощении выражений, сравнении вкладов разных слагаемых и проверке промежуточных шагов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на числовом примере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видно, как отдельные вклады функций складываются после умножения на коэффициенты.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 получается как 2·5 + 3, значит линейность сохраняет сумму взвешенных вкладов без лишних вычислений.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5, 3 и 13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306725" y="14694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отрезка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отрезка выбрать точку c, один большой интеграл можно заменить суммой двух интегралов на частях. Это отражает естественное разбиение задачи на более простые фрагменты.
</a:t>
            </a:r>
            <a:endParaRPr lang="en-US" sz="1198" dirty="0"/>
          </a:p>
        </p:txBody>
      </p:sp>
      <p:sp>
        <p:nvSpPr>
          <p:cNvPr id="9" name="Text 2"/>
          <p:cNvSpPr txBox="1"/>
          <p:nvPr/>
        </p:nvSpPr>
        <p:spPr>
          <a:xfrm>
            <a:off x="2128184" y="24875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особенно полезно, когда на одном участке функция имеет сложный вид или границы неудобны для прямого вычисления, а на соседних частях выражение упрощается.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2904155" y="35056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разбиения удобно сравнить суммы по частям с интегралом на всём отрезке. Если значения не совпадают, значит, допущена ошибка в вычислениях или в знаках.
</a:t>
            </a:r>
            <a:endParaRPr lang="en-US" sz="119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Аддитивность по промежутку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304586"/>
            <a:ext cx="3709500" cy="1249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определённого интеграла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ключевые правила, которые связывают формулы, границы и геометрию графика.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правила работают как единая система: они упрощают вычисления, контролируют знаки и показывают, как интеграл связан с формой графика.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определённого интеграла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позволяет быстро переписать интеграл в удобном порядке и сразу увидеть, где должен стоять минус.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границ меняет знак результата.
</a:t>
            </a:r>
            <a:endParaRPr lang="en-US" sz="295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определённого интеграла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нижняя и верхняя границы совпадают, интеграл равен нулю; это простой ориентир для самопроверки вычислений.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 отсутствие накопления на отрезке.
</a:t>
            </a:r>
            <a:endParaRPr lang="en-US" sz="295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определённого интеграла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интеграла при сравнении функций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всём промежутке нижняя кривая не превышает верхнюю, поэтому сравнение интегралов следует за сравнением значений функций.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f(x)≤g(x) на каждом шаге, то и накопленный итог f не может превысить итог g.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интеграла через границы функции
</a:t>
            </a:r>
            <a:endParaRPr lang="en-US" sz="2359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и верхняя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всём отрезке функция заключена между числами m и M, то её интеграл тоже оказывается между соответствующими площадями прямоугольников с основаниями длины b-a.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оценка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позволяет не вычислять первообразную, а сразу определить разумный диапазон значения. В школьных задачах такой приём особенно удобен для проверки результата и приближённых расчётов.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оценки хорошо виден на рисунке: чем выше график относительно оси Ox, тем больше интеграл. Если функция не выходит за пределы m и M, то и итог ограничен этими уровнями.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Полученная оценка помогает заметить грубую ошибку ещё до окончательного ответа. Если найденное значение выходит за пределы m(b-a) и M(b-a), значит, в вычислениях допущено нарушение условия или знака.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смысл: площадь под графиком
</a:t>
            </a:r>
            <a:endParaRPr lang="en-US" sz="2102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при f(x) ≥ 0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неотрицательной функции определённый интеграл совпадает с площадью фигуры под графиком, ограниченной осью Ox и вертикалями x=a и x=b. Это один из самых наглядных смыслов темы.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ниже оси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графика расположена ниже оси Ox, вклад этой области считается отрицательным. Поэтому интеграл отражает не просто площадь, а алгебраическую сумму площадей с учётом знака.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прямые x=a и x=b задают пределы интегрирования и отделяют нужную часть графика от остальной области. Без этих границ площадь не была бы определена однозначно.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понимание связывает формулу с изображением на координатной плоскости. Ученик видит, откуда берётся результат, и легче отличает вычисление площади от вычисления интеграла со знаком.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свойства помогают при вычислении интегралов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школьной задачи: от анализа функции к проверке ответа через свойства определённого интеграла.
</a:t>
            </a:r>
            <a:endParaRPr lang="en-US" sz="8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и нечётные функции на симметричном отрезке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2359850"/>
            <a:ext cx="3348148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 функции симметричен относительно начала координат, то значения на противоположных точках взаимно уничтожаются. Поэтому на отрезке [-a; a] интеграл нечётной функции всегда равен нулю.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268999" y="2359850"/>
            <a:ext cx="3348148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симметрии относительно оси Oy левая и правая части графика одинаковы. В этом случае достаточно вычислить интеграл на [0; a] и удвоить результат, что заметно сокращает работу.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чётной и нечётной функции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симметрия меняет итог: у нечётной функции вклад противоположных частей взаимно компенсируется, а у чётной результат на симметричном отрезке удваивается.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позволяет либо получить ноль, либо свести вычисление к половине отрезка. Это делает задачи короче и помогает быстро проверить разумность ответа.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построена по свойствам чётных и нечётных функций, изучаемым в школьном курсе алгебры.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306725" y="14694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величин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|∫[a; b] f(x)dx| ≤ ∫[a; b] |f(x)|dx показывает, что общий результат не может быть больше суммы абсолютных вкладов. Оно особенно полезно, когда функция меняет знак.
</a:t>
            </a:r>
            <a:endParaRPr lang="en-US" sz="1198" dirty="0"/>
          </a:p>
        </p:txBody>
      </p:sp>
      <p:sp>
        <p:nvSpPr>
          <p:cNvPr id="9" name="Text 2"/>
          <p:cNvSpPr txBox="1"/>
          <p:nvPr/>
        </p:nvSpPr>
        <p:spPr>
          <a:xfrm>
            <a:off x="2128184" y="24875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интеграла убирает взаимную компенсацию положительных и отрицательных участков, а справа остаётся только их суммарная величина. Поэтому оценка даёт надёжную верхнюю границу для ответа.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2904155" y="35056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полученное значение явно превышает интеграл от модуля, это сигнал о возможной ошибке в знаке, разбиении области или преобразовании выражения. Такое неравенство удобно как контрольный ориентир.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модуля интеграла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свойств интеграла
</a:t>
            </a:r>
            <a:endParaRPr lang="en-US" sz="2349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нахождении площадей свойства интеграла помогают отделить нужные части фигуры, учитывать знак и использовать симметрию. Это делает сложные чертежи более понятными и уменьшает объём вычислений.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путь и скорость интеграл выражает накопленное перемещение. Линейность позволяет складывать отдельные участки движения, а аддитивность — рассматривать поездку по промежуткам времени.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 накопление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плотность или интенсивность меняются вдоль отрезка, интеграл описывает суммарный результат процесса. Оценки и монотонность помогают заранее понять, насколько большой или малой может быть величина.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 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чётными и нечётными функциями симметрия часто даёт самый короткий путь к ответу. Кроме того, она служит удобной проверкой: лишние вычисления сразу становятся заметны.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8041" y="1535000"/>
            <a:ext cx="2666719" cy="271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чаще всего используются в 11 классе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какие свойства определённого интеграла чаще всего применяются в школьных задачах и какую роль каждое из них играет при вычислениях и проверке ответа.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формул решает три задачи: упрощает вычисление, даёт оценку и помогает проверить знак. Особенно полезны правила для симметричных функций и для изменения пределов интегрирования.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определённого интеграла из школьного курса алгебры и математического анализа.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использовании свойств
</a:t>
            </a:r>
            <a:endParaRPr lang="en-US" sz="2809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Потерянный минус
</a:t>
            </a:r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 возникает при смене пределов: ученик меняет их местами, но забывает поставить минус перед интегралом. В результате верная формула превращается в противоположную по знаку запись, а итог становится неверным, хотя внешне вычисления выглядят аккуратно.
</a:t>
            </a:r>
            <a:endParaRPr lang="en-US" sz="1552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связана с чётными и нечётными функциями. Формулы работают только на симметричном отрезке, поэтому переносить их на произвольные границы нельзя. На рисунке удобно показать две записи: одна корректно учитывает условия, другая использует правило без проверки отрезка.
</a:t>
            </a:r>
            <a:endParaRPr lang="en-US" sz="16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интеграла: инструмент, а не набор формул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определённого интеграла помогают видеть за формулой геометрию, порядок и смысл накопления. Они делают вычисления короче, ответы — надёжнее, а изучение анализа — более осознанным и логичным.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2026-05-30T06:05:50Z</dcterms:created>
  <dcterms:modified xsi:type="dcterms:W3CDTF">2026-05-30T06:05:50Z</dcterms:modified>
</cp:coreProperties>
</file>