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движения планет: ключевые темы и современное значение
</a:t>
            </a:r>
            <a:endParaRPr lang="en-US" sz="2889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фундаментальные законы, управляющие движением планет в Солнечной 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понимания планетарных движений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XVI века господствовала геоцентрическая модель Птолемея, где Земля — центр. После Коперника, предложившего гелиоцентризм, Кеплер с данными Браге открыл новые законы планетарного движения, заложив основы современной астрономии.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система: основа современной астрономии
</a:t>
            </a:r>
            <a:endParaRPr lang="en-US" sz="2126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роль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модель утверждает, что Солнце — неподвижный центр, вокруг которого вращаются планеты. Это опровергает сложные геоцентрические конструкции с эпициклами.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описания небесных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эпициклов позволил объяснить наблюдаемые движения планет гораздо легче и точнее, что подтвердились открытиями Галилея, впервые зафиксировавшего фазы Венеры и спутники Юпитера.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Кеплера и их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сформулировал три закона, основанные на точных наблюдениях. Его теория обеспечила точные расчёты орбит, что значительно повысило прогнозируемость астрономических явлений.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Кеплер: научный прорыв XVII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разработал первые три закона, описывающие планеты как движущиеся по эллиптическим орбитам с Солнцем в фокусе, отвергнув круговые модели.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подход сочетал точные наблюдения Тихо Браге с математическим анализом, что стало примером строгой научной методики.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Кеплера заложили фундамент для дальнейших исследований и положили основу небесной механики и космонавтики.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28546"/>
            <a:ext cx="3239400" cy="15101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сравнительная таблица трёх законов Кеплера
</a:t>
            </a:r>
            <a:endParaRPr lang="en-US" sz="230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трёх законов, их формулировки и значимость для астрономии XVIII 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обеспечивают точное и универсальное описание движения планет.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Кеплера, 1609–1619 гг., "Astronomia Nova" и "Harmonices Mundi"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Кеплера: особенности эллиптических орбит
</a:t>
            </a:r>
            <a:endParaRPr lang="en-US" sz="2273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Эллиптическая форма орбит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планеты — эллипс с Солнцем в одном из фокусов. Это объясняет неодинаковое расстояние и скорость движения планет в разные периоды орбитального цикла.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Эксцентриситет 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вытянутости орбиты характеризуется эксцентриситетом: для Земли он мал (0,017), что почти круговая орбита, а Марс имеет большее значение (0,093), показывая более выраженную эллиптичность.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Кеплера: динамика планетарного движения
</a:t>
            </a:r>
            <a:endParaRPr lang="en-US" sz="2187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Радиус-вектор планеты описывает равные площади за равные промежутки времени вне зависимости от положения на орбите — ключевое условие сохранения момента импульса.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Приближаясь к перигелию, планета ускоряется, что связано с увеличением силы притяжения со стороны Солнца.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объясняет изменение скорости и обеспечивает точное понимание орбитального движения планет.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афелии скорость заметно падает, так как гравитационное воздействие слабее из-за большего расстояния.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изменение орбитальной скорости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варьируется в пределах 1 км/с из-за расстояния до Солнца. Такое ускорение соответствует второму закону Кеплера.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закономерное замедление и ускорение планеты в пределах одной орбиты.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Кеплера: математическая пропорция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периода обращения планеты вокруг Солнца пропорционален кубу длины большой полуоси её орбиты. Это формирует основу для вычислений времени оборота тел.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 орбитальным радиусом 1 а.е. совершает полный оборот за 1 год, в то время как у Марса при 1,52 а.е. период составляет около 1,88 года, что подтверждает данный закон.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орбитальных параметров планет Солнечной системы
</a:t>
            </a:r>
            <a:endParaRPr lang="en-US" sz="1917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радиусах орбит, периодах обращения и эксцентриситетах основных планет используются для проверки точности третьего закона Кеплера.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прямую связь периода и радиуса орбиты, подтверждая универсальность закона.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наблюдений Тихо Браге в открытии законов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Браге провёл многолетние наблюдения с высокой точностью, зафиксировав положение планет без использования телескопа. Его данные превзошли все предыдущие измерения и заложили основу для новых теорий.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им сведения выявили несоответствия геоцентрической модели и затруднения ранних гелиоцентрических схем, что позволило Кеплеру разработать законы движения планет, опираясь на более надёжный материал.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активно применяются для расчёта движения широкого круга тел в пределах Солнечной системы и за её пределами.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300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относятся к числу объектов, чьё движение описано законами Кеплера, охватывая планеты, астероиды и искусственные спутники.
</a:t>
            </a:r>
            <a:endParaRPr lang="en-US" sz="109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 NASA,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Ньютона и связь с Кеплером
</a:t>
            </a:r>
            <a:endParaRPr lang="en-US" sz="2306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и объедение небесной и земной механики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1687 году в своём труде "Математические начала натуральной философии" Ньютон сформулировал закон всемирного тяготения, объяснив движение планет силой притяжения. Этот закон стал базой для понимания причин эллиптических орбит и подтвердил наблюдения Кеплера.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Фундаментальный принцип как основа небесной механики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Ньютона показал, что законы Кеплера — частный случай более общего закона гравитации. Это позволило связать наблюдаемое движение планет с физическими силами, что стимулировало развитие классической механики и астрофизики.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запись законов Кеплера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описывает орбиту планеты как эллипс с эксцентриситетом e и радиусом r, зависящим от угла θ, что уточняет форму движения.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утверждает постоянство скорости изменения площади радиус-вектора, которое выражается как dA/dt = const, обеспечивая сохранение момента импульса.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связывает квадрат периода обращения T с кубом большой полуоси a орбиты: T² = (4π²/GM)a³, позволяя предсказывать динамические параметры планет.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Солнечной системы при массе Солнца формулу упрощают до T² ≈ a³ при измерении в годах и астрономических единицах, что облегчает расчёты.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T² как функция a³ для планет Солнечной системы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точное выполнение третьего закона Кеплера для планет с различными орбитальными параметрами, демонстрируя строгую зависимость и линейность.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планеты лежат на прямой линии, что подтверждает универсальность и точность формулы T² пропорционально a³ в пределах 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и уточнения применения законов Кеплера
</a:t>
            </a:r>
            <a:endParaRPr lang="en-US" sz="213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применимы преимущественно к планетам с малой массой по сравнению с Солнцем, что обеспечивает точность при моделировании их орбит.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системах двойных звёзд и в движениях спутников планет вводятся поправки, учитывающие взаимное влияние масс и сложные гравитационные эффекты.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теория относительности позволяет объяснить дополнительные явления, такие как прецессия орбиты Меркурия, не описываемые классическими законами Кеплера.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значение: расчёт космических миссий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используются для точного планирования траекторий запуска спутников и межпланетных аппаратов, позволяя рассчитать оптимальные параметры орбит и времени запуска.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подготовке миссий к Марсу и Венере применяются эти принципы для обеспечения эффективного использования топлива и достижения цели с минимальными затратами.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23" y="1346273"/>
            <a:ext cx="794400" cy="70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32723"/>
            <a:ext cx="794400" cy="70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движения планет вне Солнечной системы: экзопланеты
</a:t>
            </a:r>
            <a:endParaRPr lang="en-US" sz="2135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лучевых скоростей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колебаний звёзд позволяет выявить наличие экзопланет и определить их орбитальные параметры, подтверждая справедливость законов Кеплера за пределами Солнечной системы.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транзитов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затемнение звёзд, вызванное прохождением экзопланеты, помогает определить размер и период обращения, подтверждая универсальность планетарных движений.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массы и орбит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принципы Кеплера, учёные вычисляют массу экзопланет и размеры их орбит, что расширяет наши знания о планетных системах во Вселенной.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законов движения планет в современной науке
</a:t>
            </a:r>
            <a:endParaRPr lang="en-US" sz="219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космических технологиях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и Ньютона лежат в основе расчёта орбит искусственных спутников и автоматических межпланетных станций, обеспечивая точность и надёжность космических миссий.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астрофизику и астробиологию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позволяют анализировать динамику галактик и определять потенциально обитаемые планеты, способствуя развитию астрофизики и поиску жизни во Вселенной.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движения планет: фундамент науки и технологий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и Ньютона радикально изменили понимание мира, став краеугольным камнем современных наук и технологий. Их изучение формирует широкое видение космоса и вдохновляет будущие поколения учёных.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2026-05-08T00:50:36Z</dcterms:created>
  <dcterms:modified xsi:type="dcterms:W3CDTF">2026-05-08T00:50:36Z</dcterms:modified>
</cp:coreProperties>
</file>