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3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занятия: что радует детей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радует каждого ребенка: игры, книги, творчество и движение?
</a:t>
            </a:r>
            <a:endParaRPr lang="en-US" sz="3203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свои любимые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нравится бегать и смеяться, кому-то — рисовать и придумывать истории. В первом классе интересы быстро меняются, и это нормально: сегодня хочется строить, завтра — читать, а потом — играть во дворе.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7690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Игры: радость, смех и дружба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Прятки, салки и прыжки нравятся тем, кто любит движение и быстрые решения. В таких играх дети расходуют энергию, учатся ловкости и радуются общему веселью.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Лото, домино и пазлы помогают спокойно думать, сравнивать детали и ждать своей очереди. Они подходят для дома и класса, когда хочется играть вместе без лишнего шума.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Сюжетные 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в школу, магазин или семью дает детям возможность примерять разные роли. Так они учатся говорить вежливо, договариваться и понимать, как устроена жизнь вокруг.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дружба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игра становится интереснее, когда все соблюдают правила и умеют делиться. Тогда в игре меньше ссор, а рядом появляются радость, доверие и новые друзья.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491" y="2105694"/>
            <a:ext cx="517045" cy="4136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47444" y="2057985"/>
            <a:ext cx="509053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движение и спорт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Катание на велосипеде тренирует равновесие и уверенность. Ребенок учится управлять движением, смотреть по сторонам и радоваться дороге, которая сама становится маленьким приключением.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прыжки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 и прыжки помогают стать ловче, сильнее и выносливее. Они особенно нравятся детям, которым хочется движения, шума ветра и веселого соревнования без строгих рекордов.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Плавание хорошо укрепляет тело и учит спокойствию. В воде движения становятся плавными, а после занятий появляется приятная усталость и ощущение, что день прошел не зря.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 ритм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помогают двигаться в такт, слушать музыку и выражать настроение. Это занятие часто превращает обычный вечер в веселый праздник, даже если дома только ковер и хорошее настроение.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46296" y="346426"/>
            <a:ext cx="4213822" cy="15801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лепка и поделки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Своя идея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особенно важно, что ребенок сам придумывает, что сделать. Даже простая открытка или рисунок становятся дорогими, если в них есть собственная мысль и старание.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любят изображать солнце, дома, животных, деревья и любимых героев. Так они не только рисуют, но и замечают красоту вокруг, словно собирают ее по частям.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Пластилин и аппликации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Лепка и аппликации развивают аккуратность и терпение. Маленькие пальцы работают, как настоящие мастера, а готовая поделка радует тем, что ее можно показать семье или друзьям.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замечать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Творческие занятия учат видеть форму, цвет и настроение предметов. Это помогает не только рисовать красивее, но и внимательнее смотреть на мир вокруг.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вниманию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требует сосредоточенности, но не скучной, а интересной. Нужно следить за сюжетом, чтобы не пропустить самое важное, словно ловишь маленькие секреты истории.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Запоминать новые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или сам ребенок читает вслух, новые слова запоминаются легче. Постепенно речь становится богаче, а смысл текста — понятнее.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Встречать героев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страницах появляются смешные, смелые и добрые персонажи. Ребенок следит за их поступками и начинает лучше понимать, почему кто-то радуется, грустит или ошибается.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Выбрать понятную книгу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Первоклассникам особенно подходят короткие сказки, стихи и рассказы о животных или детях. Такая книга быстро увлекает и не успевает надоесть.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Чтение: интересные истории и новые слова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которая не падает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полу лежат только цветные кубики, а потом из них вырастает высокая башня. Ребенок осторожно подбирает детали по размеру и радуется, когда постройка наконец стоит ровно, будто маленький небоскреб.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Пазл с секретом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разложены кусочки картинки, и каждый из них будто просит найти свое место. Сначала это похоже на путаницу, но постепенно появляется дом, кот или машинка, и все становится ясно.
</a:t>
            </a:r>
            <a:endParaRPr lang="en-US" sz="1066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Робот из деталей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Конструктор может превратиться в машину, мост или даже робота с длинными руками. Такое занятие нравится детям, которым интересно не просто играть, а создавать что-то новое своими руками.
</a:t>
            </a:r>
            <a:endParaRPr lang="en-US" sz="995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Собрать, соединить, придумать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475" y="2057985"/>
            <a:ext cx="381790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22184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входит в день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нравится тем, кто любит звучные слова и повторяющийся ритм. Песню легко подхватить дома, в классе или на празднике, и она быстро объединяет всех вокруг.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и чувствовать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уловить настроение: веселое, спокойное или торжественное. Иногда ребенку хочется просто слушать мелодию и представлять, как она рисует в голове свои картинки.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Хлопать и топать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можно почувствовать ладонями и шагами. Хлопки, топанье и простые движения помогают лучше слышать музыку и делают занятие живым и очень веселым.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Двигаться в танце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Танец помогает выразить радость, удивление или смелость без слов. Одним детям нравятся плавные движения, другим — быстрые, но всем приятно двигаться под любимую мелодию.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открытия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взгляд цепляется за облако, жука, лист или след на земле. Такие находки делают обычную прогулку похожей на игру в наблюдателя.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дня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Домой ребенок возвращается с новыми впечатлениями и вопросами. Иногда именно на прогулке появляется желание узнать, как называется растение, птица или загадочный камешек.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на улицу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выходит на прогулку и начинает двигаться, смотреть по сторонам и замечать погоду. Даже короткий путь становится интереснее, если вокруг есть воздух, свет и немного свободы.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 наблюдения в природе
</a:t>
            </a:r>
            <a:endParaRPr lang="en-US" sz="3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любимое занятие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интерес ребенка подсказывает подходящее дело.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рядом с близкими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любимое занятие часто связано с уютом и спокойствием: можно рисовать, читать, собирать кубики или помогать взрослым. Рядом семья, поэтому дело дается легче и приносит больше радости.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580931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радости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детям особенно нравятся перемены, уроки труда, рисование и игры с одноклассниками. Здесь важно не только само занятие, но и возможность делать что-то вместе и учиться договариваться.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748594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дело — в двух местах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занятия нравятся и дома, и в классе. Если ребенок любит читать или раскрашивать, он с удовольствием вернется к этому в любой знакомой обстановке, где чувствует себя уверенно.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903603" y="2401066"/>
            <a:ext cx="1867335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и успех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дело остается любимым, когда оно получается и вызывает хорошее настроение. Тогда ребенок охотно берется за него снова, будь то игра, рисунок или маленькая помощь взрослым.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 дома и в школе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63643" y="2010177"/>
            <a:ext cx="3929391" cy="1699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650" y="2010177"/>
            <a:ext cx="3929391" cy="169992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9936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Башня, которую хочется строить снова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несколько раз в день собирает высокую башню из кубиков. Она падает, потом снова вырастает, и в этом есть особая радость. С каждым разом он строит аккуратнее, а знакомые детали помогают чувствовать уверенность и терпение.
</a:t>
            </a:r>
            <a:endParaRPr lang="en-US" sz="993" dirty="0"/>
          </a:p>
        </p:txBody>
      </p:sp>
      <p:sp>
        <p:nvSpPr>
          <p:cNvPr id="8" name="Text 1"/>
          <p:cNvSpPr txBox="1"/>
          <p:nvPr/>
        </p:nvSpPr>
        <p:spPr>
          <a:xfrm>
            <a:off x="384512" y="3849094"/>
            <a:ext cx="3873163" cy="6517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Любимая книжка на вечер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вечер Маша берет одну и ту же книжку и листает знакомые страницы. Она уже знает, где смешно, где страшно, а где герой поступает очень смело. Поэтому чтение успокаивает и каждый раз кажется добрым маленьким путешествием.
</a:t>
            </a:r>
            <a:endParaRPr lang="en-US" sz="993" dirty="0"/>
          </a:p>
        </p:txBody>
      </p:sp>
      <p:sp>
        <p:nvSpPr>
          <p:cNvPr id="9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дело повторяется снова и снова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848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7948" y="2082714"/>
            <a:ext cx="517045" cy="4595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79259" y="2057985"/>
            <a:ext cx="445422" cy="50905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любимые занятия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468581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Фантазия и творчество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Рисование, лепка и поделки помогают придумывать новое и замечать красивые детали. Ребенок учится не бояться пробовать, даже если сначала получается немного смешно.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и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 спорт учат договариваться, ждать очередь и уважать других. Когда ребенок играет по правилам, ему легче быть честным, спокойным и внимательным к товарищам.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592039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и понимание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развивает память и помогает лучше понимать поступки героев. Истории показывают, почему кто-то радуется, огорчается или делает добрый выбор.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6687538" y="2814638"/>
            <a:ext cx="1888908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Терпение и доведение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занятие помогает не бросать начатое на полпути. Когда ребенок старается закончить рисунок, постройку или игру, он становится собраннее и увереннее.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Настольная игра за общим столом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семья собирается за настольной игрой: кто-то бросает кубик, кто-то считает ходы, а кто-то уже готов радоваться победе. В такие минуты все смеются, спорят по правилам и учатся ждать друг друга без обид.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Прогулка, где всем интересно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прогулке родители и дети идут вместе, замечают деревья, лужи, птиц и смешные облака. Даже обычная дорога становится веселее, если рядом есть тот, с кем можно делиться впечатлениями и задавать бесконечные вопросы.
</a:t>
            </a:r>
            <a:endParaRPr lang="en-US" sz="941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полная помощников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семья готовит простое блюдо вместе, у каждого находится дело: кто-то моет овощи, кто-то мешает тесто, а кто-то раскладывает ложки. Такое занятие запоминается надолго, потому что рядом любимые люди и есть общее дело.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всей семьей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общие интересы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86608" y="3569833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Уважать различия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у каждого ребенка может быть свой любимый отдых. Один любит бегать, другой — читать, и это нормально: дружбе не мешают разные интересы, а делают общение богаче.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2448594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Учиться договариваться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общей игры важно распределять роли, соблюдать правила и слушать друг друга. Так друзья учатся мирно решать маленькие споры и не ссориться из-за пустяков.
</a:t>
            </a:r>
            <a:endParaRPr lang="en-US" sz="1075" dirty="0"/>
          </a:p>
        </p:txBody>
      </p:sp>
      <p:sp>
        <p:nvSpPr>
          <p:cNvPr id="10" name="Text 4"/>
          <p:cNvSpPr txBox="1"/>
          <p:nvPr/>
        </p:nvSpPr>
        <p:spPr>
          <a:xfrm>
            <a:off x="386608" y="1128975"/>
            <a:ext cx="1516619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Найти общий старт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интерес помогает познакомиться быстрее: достаточно предложить мяч, кисточку или конструктор. Когда детям нравится одно и то же, им легче начать разговор и вместе придумать занятие.
</a:t>
            </a:r>
            <a:endParaRPr lang="en-US" sz="109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4102595" cy="150261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56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одного ребенка может быть несколько любимых дел
</a:t>
            </a:r>
            <a:endParaRPr lang="en-US" sz="2956" dirty="0"/>
          </a:p>
        </p:txBody>
      </p:sp>
      <p:sp>
        <p:nvSpPr>
          <p:cNvPr id="9" name="Text 2"/>
          <p:cNvSpPr txBox="1"/>
          <p:nvPr/>
        </p:nvSpPr>
        <p:spPr>
          <a:xfrm>
            <a:off x="571037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настроению дня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ребенку хочется лепить, а завтра — кататься на велосипеде или читать сказку. Настроение меняется, и вместе с ним легко меняются любимые занятия.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748183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времени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особенно тянет к книгам, настольным играм и творчеству, а летом — к прогулкам, бегу и подвижным играм. В разную погоду хочется разного, и это естественно.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25328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новому опыту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ребенок попробовал что-то интересное, у него может появиться еще одно любимое дело. Новая игра, кружок или книга часто открывают занятие, к которому хочется возвращаться.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102474" y="2408686"/>
            <a:ext cx="1668463" cy="19543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вполне нормально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обязательно выбирать что-то одно на всю жизнь. У первоклассника может быть несколько радостей сразу, и каждая из них по-своему делает день ярче.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64051" y="419112"/>
            <a:ext cx="4294010" cy="14844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Планировать вместе со взрослыми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взрослые помогают распределить день, легче найти минуту и для уроков, и для отдыха, и для любимого занятия. Тогда часы словно улыбаются по расписанию.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забывать про сон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дело не должно красть время у сна. Отдохнувший ребенок лучше запоминает, веселее играет и с большим удовольствием возвращается к своим занятиям на следующий день.
</a:t>
            </a:r>
            <a:endParaRPr lang="en-US" sz="1191" dirty="0"/>
          </a:p>
        </p:txBody>
      </p:sp>
      <p:sp>
        <p:nvSpPr>
          <p:cNvPr id="11" name="Text 3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Чередовать спокойное и подвижное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долго сидеть без движения, быстро наступает усталость. Поэтому хорошо чередовать чтение, рисование или конструктор с подвижной игрой, чтобы день оставался бодрым и интересным.
</a:t>
            </a:r>
            <a:endParaRPr lang="en-US" sz="1121" dirty="0"/>
          </a:p>
        </p:txBody>
      </p:sp>
      <p:sp>
        <p:nvSpPr>
          <p:cNvPr id="12" name="Text 4"/>
          <p:cNvSpPr txBox="1"/>
          <p:nvPr/>
        </p:nvSpPr>
        <p:spPr>
          <a:xfrm>
            <a:off x="386608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важные дела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полезно сначала сделать то, что нужно: поесть, отдохнуть, выполнить домашнее задание и немного погулять. Тогда любимое занятие будет приносить радость, а не спешку.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71475" y="375657"/>
            <a:ext cx="4197581" cy="155807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находить время для любимого дела
</a:t>
            </a:r>
            <a:endParaRPr lang="en-US" sz="3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7–8 лет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возраст, когда игры, движение, рисование и чтение особенно часто становятся любимыми делами.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возрасте детям особенно нравятся понятные занятия с быстрым и радостным результатом: можно построить, раскрасить, прочитать и тут же похвастаться успехом.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8844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060" y="2105694"/>
            <a:ext cx="517045" cy="4136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237" y="2057985"/>
            <a:ext cx="509053" cy="50905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86373" y="2082714"/>
            <a:ext cx="517045" cy="459595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говорить о своих интересах
</a:t>
            </a:r>
            <a:endParaRPr lang="en-US" sz="3000" dirty="0"/>
          </a:p>
        </p:txBody>
      </p:sp>
      <p:sp>
        <p:nvSpPr>
          <p:cNvPr id="13" name="Text 2"/>
          <p:cNvSpPr txBox="1"/>
          <p:nvPr/>
        </p:nvSpPr>
        <p:spPr>
          <a:xfrm>
            <a:off x="2648939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поделиться радостью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о любимом деле помогает показать то, что по-настоящему радует. Сразу становится видно: у ребенка есть дело, которым он гордится.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38451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Проще найти друзей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ребенок рассказывает, что ему нравится, другим легче начать разговор. Общая тема быстро превращает незнакомца в товарища по игре или чтению.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4951332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узнаешь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Говоря о своих интересах, ребенок замечает, что ему ближе: тишина или движение, рисование или спорт. Так легче понять свои привычки и желания.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7230463" y="2814638"/>
            <a:ext cx="1542062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есть свое особенное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увлечения делают людей непохожими, и это интересно. Когда дети слышат друг друга, они понимают: у каждого есть что-то свое, ценное и красивое.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делают жизнь яркой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занятия помогают ребенку отдыхать, учиться и дружить. Они разные, как разноцветные карандаши, но каждое добавляет в день радость, уверенность и маленький повод для улыбки.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2026-05-25T17:09:53Z</dcterms:created>
  <dcterms:modified xsi:type="dcterms:W3CDTF">2026-05-25T17:09:53Z</dcterms:modified>
</cp:coreProperties>
</file>