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в русском языке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точно о словах, которые уточняют предмет без прямого названия.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определительные местоимения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строить точные предложения, избегать повторов и лучше понимать учебные тексты. На уроках русского языка они встречаются постоянно, поэтому важно уметь узнавать их и правильно употреблять в речи и на 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главные слова этого разряда и их смысловые оттенки.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определительные местоимения и значения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местоимения обозначают целое, другие — отдельность, выбор или отличие; слово самый усиливает признак.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раздел «Местоимение»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«весь»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целого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весь показывает предмет или группу как единое целое: весь класс, вся школа, всё задание, все ученики. Оно помогает подчеркнуть полноту охвата и завершённость.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косвенных падежей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употребляются формы всего, всей, всем, всеми. Они встречаются в сочетаниях вроде у всего класса, к всей группе, со всеми друзьями.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слово весь сохраняет основное значение полноты. Поэтому оно особенно удобно, когда нужно сказать не о части, а обо всей группе или предмете.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местоимения есть формы весь, вся, всё, все. В речи они согласуются с существительным и помогают точно связать слова по роду и числу.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«каждый»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из группы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каждый выделяет отдельный предмет или человека из общей группы. В выражениях каждый день, каждый ученик, каждый раз оно показывает, что речь идёт о каждом случае по отдельности.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действия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часто встречается там, где действие повторяется регулярно. Поэтому оно удобно в правилах, привычках и выводах, когда нужно подчеркнуть постоянность.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помогает сделать высказывание более точным и организованным. Вместо общего указания на группу оно распределяет смысл по отдельным элементам, не смешивая их.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это слово встречается очень часто, потому что оно понятно и полезно для объяснений. Оно помогает говорить кратко, но при этом ясно и последовательно.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«сам» и «самый»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«Сам» — без помощи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сам указывает на самостоятельность: сделал сам, сама решила, сами пришли. Оно показывает, что действие выполнено без чужой помощи или участия.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значения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похожи по звучанию, но различаются по смыслу. Сам относится к действию и самостоятельности, а самый — к качеству предмета и его усилению.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«Самый» — усиление признака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самый усиливает признак предмета: самый высокий, самая интересная книга, самое трудное задание. Оно сообщает о предельной степени качества.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выбор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любой показывает, что можно выбрать из нескольких вариантов без жёсткого ограничения. Подходящим считается каждый из возможных случаев, если он соответствует условию.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ограничения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не выделяет один-единственный вариант, а оставляет выбор открытым. Поэтому оно удобно, когда важно подчеркнуть равноправие нескольких возможностей.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это местоимение часто встречается в заданиях и советах: любой ответ, любая книга, любое решение. Оно делает формулировку шире и гибче.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это слово помогает кратко и понятно предложить несколько путей действия. Оно часто звучит в обсуждении способов, вариантов и решений.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местоимение «любой»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определительное местоимение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определительное местоимение от других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учебных примерах чаще всего видны слова, связанные с правилами, описаниями и повторяющимися действиями.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употребляются слова с понятными школьными значениями: отдельность, целое и усиление признака. Реже встречаются оттенки различия и разнообразия.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примерам определительных местоимений
</a:t>
            </a:r>
            <a:endParaRPr lang="en-US" sz="9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роду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меняются по роду, когда это нужно для связи с существительным: весь класс, вся команда, всё упражнение. Такая форма делает предложение грамматически точным.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несколько, употребляется форма все: все ученики, все задания, все ребята. Единственное число сохраняется в сочетаниях с одним предметом или группой.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падежу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формы слова тоже изменяются: всего, всей, всем, всеми. Благодаря этому местоимение легко включается в разные предложения и сохраняет смысл.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 речи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помогает словам работать вместе и не нарушать строй предложения. Именно поэтому определительные местоимения так важны для грамотной устной и письменной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652512"/>
            <a:ext cx="3975900" cy="19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местоимения «весь» и типичные сочетания с существительными. Во всех формах сохраняется значение полного охвата предмета или группы.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местоимения «весь»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слово передаёт идею целого, полного охвата; меняется только форма по роду, числу и падежу.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норма: формы местоимения «весь» в русском языке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определительных местоимений в предложении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 существительном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определительные местоимения стоят рядом с существительным и уточняют его признак: каждый урок, любой вариант, всякая работа. Так они помогают назвать предмет точнее, не повторяя его лишний раз.
</a:t>
            </a:r>
            <a:endParaRPr lang="en-US" sz="994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точного смысла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не называют предмет прямо, но задают нужный оттенок значения: целое, выбор, отличие, усиление или самостоятельность. Благодаря этому высказывание становится ясным и выразительным.
</a:t>
            </a:r>
            <a:endParaRPr lang="en-US" sz="975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 кратком сообщении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такие слова сами становятся подлежащим: каждый пришёл вовремя, другой ответил первым. В этом случае местоимение называет не предмет, а того, о ком говорится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«сам» и «самый»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делает сам человек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собрал рюкзак сам и никого не просил о помощи. В этом случае слово указывает на самостоятельность действия. Его легко заменить словами «без помощи» или «лично».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признак в сильной степени
</a:t>
            </a:r>
            <a:endParaRPr lang="en-US" sz="1358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учитель написал самый трудный пример, а рядом — самое важное правило. Здесь слово показывает, что признак выражен сильнее всего. Оно отвечает не за действие, а за качество предмета.
</a:t>
            </a:r>
            <a:endParaRPr lang="en-US" sz="12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слов «иной» и «другой»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замена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другой чаще всего значит «не этот» или «ещё один»: другой ответ, другая тетрадь. Оно удобно, когда нужно просто заменить уже названный предмет.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несходство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иной подчёркивает отличие сильнее. Оно звучит книжнее и показывает, что предмет отличается по взгляду, характеру или смыслу: иной подход, иная точка зрения.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следующий вариант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другой помогает перейти к следующему предмету или выбору: другой способ решения, другой пример, другая книга. Значение остаётся нейтральным и понятным.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сравнение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местоимения помогают сопоставлять предметы и выбирать нужный вариант. Разница между ними в оттенке: другой — привычнее, иной — более выразительное и книжное.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смысловые оттенки определительных местоимений. Они помогают не только назвать признак, но и уточнить, какой именно смысл нужен в предложении.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определительных местоимений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этого разряда уточняют предмет или действие, но каждое делает это по-своему: через целостность, отдельность, выбор или усиление признака.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разряд определительных местоимений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легко узнаются в учебных текстах и устных ответах: они помогают быстро передать нужный оттенок смысла без длинного объяснения.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сочетания с определительными местоимениями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привычны сочетания с «каждый», «весь» и «самый»: они чаще всего встречаются в повседневной и учебной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типичных школьных примеров по теме «Определительные местоимения»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«сам» и «самый»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сам обозначает самостоятельное действие, а самый — усиление признака. Ошибка возникает, когда их меняют местами: сам высокий или самый сделал. Нужно смотреть на смысл высказывания.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«весь» и «все»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относится к одному предмету или целой группе как к единому целому, а все — к нескольким предметам или людям. Неправильный выбор меняет смысл фразы.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Неудачное употребление в ответе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выбирает местоимение, не проверив, что именно он хочет подчеркнуть: выбор, отличие, целое или самостоятельность. Если смысл ясен заранее, ошибку легко избежать.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должно согласовываться с существительным по числу и форме: правильно все ученики, а не все ученик. Такая ошибка заметна сразу и делает речь неграмотной.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определительное местоимение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в школьном разборе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82561"/>
            <a:ext cx="378000" cy="302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определительные местоимения в речи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уточняют, о каком предмете идёт речь: о целом, о выборе, об отличии или о самостоятельности. Благодаря этому мысль звучит яснее и понятнее для слушателя.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не повторять одно и то же существительное много раз. Речь становится короче, аккуратнее и легче для чтения в учебных текстах.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этого разряда удобно использовать, когда нужно сопоставить предметы или действия: другой способ, иной ответ, любой вариант. Это помогает быстрее выбрать нужное решение.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правилах, заданиях и описаниях определительные местоимения встречаются очень часто. Они делают формулировки чёткими и помогают лучше понимать, что именно требуется выполнить.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помогают говорить точнее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речь ясной: показывают целое, выбор, отличие, самостоятельность или усиление признака. Если правильно выбирать местоимение, текст становится точнее, короче и выразительнее.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2026-05-28T06:03:05Z</dcterms:created>
  <dcterms:modified xsi:type="dcterms:W3CDTF">2026-05-28T06:03:05Z</dcterms:modified>
</cp:coreProperties>
</file>