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Азии: Южная и Юго-Восточная Азия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соседних региона Азии: сходства и контрасты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два крупных региона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огромна, и на её юге и юго-востоке сосредоточены густонаселённые страны с очень разной природой, историей и культурой.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страны-ядро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центральное место в регионе по площади, населению и влиянию на экономику. Её соседями считаются Пакистан, Бангладеш, Непал, Бутан, Шри-Ланка и Мальдивы.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2680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образуют северную границу региона и влияют на климат, реки и хозяйство. Они отделяют Южную Азию от Центральной Азии и создают сложные природные условия.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680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Гималаев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24975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часто связывается с Индостанским полуостровом, где расположены крупные равнины, горные системы и морские побережья. Такое положение объединяет страны природой и транспортными связями.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524975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673350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в разных учебниках может немного меняться. Поэтому важно запомнить не только список стран, но и логику объединения: соседство, история и природная целостность.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673350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регион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675175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очень разнообразна внутри себя: здесь есть и горные районы, и влажные равнины, и островные государства. Это делает регион особенно интересным для сравнения.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675175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разнообразие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Азию на два региона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тёплой южной части Азии объединяют близость к Индийскому и Тихому океанам. Морское положение влияет на погоду, торговлю, расселение людей и развитие портов.
</a:t>
            </a:r>
            <a:endParaRPr lang="en-US" sz="785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регионов сходны климатические условия: жара, муссоны, влажные сезоны и высокая роль моря. Именно природа часто помогает понять, почему страны здесь развиваются по похожим сценариям.
</a:t>
            </a:r>
            <a:endParaRPr lang="en-US" sz="753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природные черты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эти территории соединяли морские пути, караваны и торговые города. Через них распространялись товары, религии, письменность и культурные традиции между разными народами.
</a:t>
            </a:r>
            <a:endParaRPr lang="en-US" sz="75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связи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Азии на Южную и Юго-Восточную части удобно для школьного изучения: оно помогает сравнивать страны по соседству, климату и образу жизни жителей.
</a:t>
            </a:r>
            <a:endParaRPr lang="en-US" sz="85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деление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страны-ядро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ядру региона относят Мьянму, Таиланд, Лаос, Камбоджу и Вьетнам. Это материковая часть, где важны реки, долины, рисоводство и густонаселённые равнины.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страны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2680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лежит между двумя океаническими пространствами и соединяет Азию с мировыми морскими путями. Это делает регион важным для транспорта и международной торговли.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680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24975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Малайзия, Сингапур, Индонезия, Филиппины и Бруней образуют островную и прибрежную часть региона. Здесь особенно заметны морская торговля, порты и связь между островами.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524975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часть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673350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классификациях к региону добавляют Восточный Тимор. Такие различия показывают, что границы районов в географии иногда зависят от принятой научной традиции.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673350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границы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675175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между странами, регион объединяют жаркий климат, многолюдные города, влажные леса и сильное влияние моря на повседневную жизнь.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675175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Южной Азии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север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горы Земли, прежде всего Гималаи, формируют север региона и задерживают холодные воздушные массы. Они также питают реки, которые важны для жизни миллионов людей.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муссона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 приносит тёплый влажный воздух и сильные дожди. Благодаря ему пополняются реки и водохранилища, но в отдельных районах он вызывает наводнения.
</a:t>
            </a:r>
            <a:endParaRPr lang="en-US" sz="1067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Декан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Декан занимает большую часть юга Индии. Здесь рельеф выше, чем на равнине, а природные условия меняются от засушливых участков до влажных побережий.
</a:t>
            </a:r>
            <a:endParaRPr lang="en-US" sz="1071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реки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 — один из самых населённых районов мира. Плодородные почвы и вода рек сделали её центром земледелия, городов и плотного расселения.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Юго-Восточной Азии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в тропиках, поэтому температура здесь держится высокой почти круглый год. Жара особенно заметна в городах и на равнинных территориях.
</a:t>
            </a:r>
            <a:endParaRPr lang="en-US" sz="85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и мангровые заросли покрывают многие побережья и низины. Они сохраняют влагу, защищают берега и служат домом для множества животных.
</a:t>
            </a:r>
            <a:endParaRPr lang="en-US" sz="86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побережья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играют огромную роль в жизни людей: возле них строят города, выращивают рис и развивают транспорт. В дельтах рек почвы особенно плодородны.
</a:t>
            </a:r>
            <a:endParaRPr lang="en-US" sz="852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 у океанических берегов случаются тайфуны, а вулканические острова напоминают о подвижной земной коре. Поэтому природа региона остаётся очень изменчивой.
</a:t>
            </a:r>
            <a:endParaRPr lang="en-US" sz="75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вулканы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сезонов и осадков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климатическим описаниям регионов в школьной географии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Южной Азии влажный сезон короче, но интенсивнее, а в Юго-Восточной Азии дожди распределяются более равномерно.
</a:t>
            </a:r>
            <a:endParaRPr lang="en-US" sz="1485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сильнее зависит от летнего муссона, а Юго-Восточная Азия получает влагу дольше и чаще в течение года.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живут очень большие народы, а среди языков особенно заметны индоарийские и дравидийские группы. Язык часто отражает историю переселений и государств.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тоже много языков: тайские, вьетские, кхмерские, малайско-полинезийские и другие. Поэтому даже соседние страны могут сильно отличаться по речи.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Многоязычный регион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обоих регионов очень многочисленное, и многие города растут быстро. Это делает школы, транспорт и жильё важными темами для развития.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люди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помогает понять культурное богатство Азии. Оно заметно в названиях стран, в литературе, в песнях и в традициях повседневного общения.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культуры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регионах религия влияет не только на веру, но и на праздники, одежду, архитектуру и семейные обычаи.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географии и культуре Южной и Юго-Восточной Азии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религиозных традиций особенно заметны в Южной Азии и Юго-Восточной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привычки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основой повседневного питания остаются рис, чечевица и лепёшки. К ним добавляют пряные соусы и блюда карри, которые удобно готовить из доступных продуктов.
</a:t>
            </a:r>
            <a:endParaRPr lang="en-US" sz="773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особенно распространены рис, лапша, рыба, кокос и тропические фрукты. Во многих странах блюда готовят быстро, чтобы сохранить свежесть ингредиентов в жарком климате.
</a:t>
            </a:r>
            <a:endParaRPr lang="en-US" sz="753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набор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 и специи важны в обеих частях Азии, но используются по-разному. Они не только делают вкус ярче, но и помогают дольше сохранять пищу в условиях тепла и влажности.
</a:t>
            </a:r>
            <a:endParaRPr lang="en-US" sz="766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специй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привычки связаны с земледелием, климатом и религиозными традициями. Поэтому даже похожие продукты в двух регионах превращаются в разные блюда, ритуалы и правила застолья.
</a:t>
            </a:r>
            <a:endParaRPr lang="en-US" sz="75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культуры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образы региона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Агре показывает, как в Южной Азии архитектура соединяет красоту, симметрию и религиозный смысл. Белый мрамор, тонкая резьба и отражение в воде делают его одним из самых узнаваемых памятников региона.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как символ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дворцы Южной Азии напоминают о времени правителей и больших государств. Толстые стены, башни, арки и декоративные ворота не только украшали постройки, но и защищали их от жары и нападений.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дворцы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Непале священные комплексы и храмы часто тесно связаны с городской жизнью. Узкие улицы, ступени, колокола и резные детали создают пространство, где повседневность соседствует с древними религиозными традициями.
</a:t>
            </a:r>
            <a:endParaRPr lang="en-US" sz="952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городская среда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4" y="12248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169" y="12248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144" y="12248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созданная климатом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8150" y="19044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пагоды и буддийские храмы часто возвышаются над зелёными кварталами и реками. Их яркие крыши, золочёные детали и многоярусные формы хорошо видны издалека и создают особый городской силуэт.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428150" y="14236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Пагоды и храмы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125" y="19044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дворцы региона показывают связь власти, традиции и искусства. Здесь важны просторные дворы, богато украшенные фасады и тонкая отделка, которая подчёркивает торжественность и уважение к местным обычаям.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3326125" y="14236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церемонии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100" y="19044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 на сваях помогают жить в условиях дождей, разливов и сильной влажности. Поднятые над землёй помещения, открытые веранды и крутые крыши делают жильё более удобным и безопасным.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224100" y="14236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тропиков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образование в странах Азии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большего числа детей
</a:t>
            </a:r>
            <a:endParaRPr lang="en-US" sz="952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региона расширяется доступ к школе, а базовая грамотность постепенно становится выше. Для многих семей образование рассматривается как главный путь к стабильной работе и лучшим возможностям.
</a:t>
            </a:r>
            <a:endParaRPr lang="en-US" sz="708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как пример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выделяется уровнем цифровых сервисов, транспортной системы и управления городом. Его опыт часто приводят как пример того, как технологии помогают делать мегаполис удобнее и эффективнее.
</a:t>
            </a:r>
            <a:endParaRPr lang="en-US" sz="743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высокие технологии
</a:t>
            </a:r>
            <a:endParaRPr lang="en-US" sz="1001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известна крупным ИТ-сектором и собственной космической программой. Это показывает, что регион участвует не только в традиционном производстве, но и в сложных научных проектах.
</a:t>
            </a:r>
            <a:endParaRPr lang="en-US" sz="748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технические навыки
</a:t>
            </a:r>
            <a:endParaRPr lang="en-US" sz="1048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 технические профессии становятся особенно востребованными там, где растут города, транспорт и промышленность. Школьникам всё чаще нужны навыки математики, информатики и работы с современными устройствами.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живут экономики двух регионов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разные экономические опоры регионов: одна территория больше связана с сельским хозяйством и услугами, другая — с производством, торговлей и туризмом.
</a:t>
            </a:r>
            <a:endParaRPr lang="en-US" sz="1213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сильнее опирается на внутренний рынок и трудоёмкие отрасли, а Юго-Восточная Азия заметно выигрывает за счёт промышленности и внешней торговли.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фабрики к мировому рынку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товаров через ключевые морские узлы Юго-Восточной Азии и их связь с международной торговлей.
</a:t>
            </a:r>
            <a:endParaRPr lang="en-US" sz="14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моря и сушу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между портами Южной и Юго-Восточной Азии перевозили пряности, ткани, металлы и ремесленные изделия. Торговля соединяла побережья быстрее, чем сухопутные дороги через горы и джунгли.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пути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распространением буддизма, индуизма и ислама вместе с товарами двигались идеи, письменность и художественные приёмы. Города-порты становились местами, где смешивались языки, верования и традиции.
</a:t>
            </a:r>
            <a:endParaRPr lang="en-US" sz="1017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культурой и верой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морская торговля усилилась, а крупные гавани стали центрами колониальных империй и мировой экономики. Многие современные маршруты до сих пор проходят по тем же водным коридорам.
</a:t>
            </a:r>
            <a:endParaRPr lang="en-US" sz="1017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нового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усложняет жизнь в регионах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особенно опасны в низменных районах и дельтах больших рек. Во время сильных дождей вода быстро выходит из берегов, затапливает поля, дороги и жилые кварталы.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дефицит воды сильнее всего ощущаются там, где дождей меньше или они идут нерегулярно. Это усложняет полив полей и делает урожай более уязвимым.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1198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мегаполисов приводит к пробкам, дефициту жилья и нагрузке на школы, больницы и транспорт. Городам нужно успевать развивать инфраструктуру вместе с населением.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города
</a:t>
            </a:r>
            <a:endParaRPr lang="en-US" sz="1198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штормы и изменение климата повышают риски для побережий, островов и сельского хозяйства. Штормовая погода может разрушать дома, порты и урожай за короткое время.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опаснее
</a:t>
            </a:r>
            <a:endParaRPr lang="en-US" sz="11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территории, которые нужно беречь
</a:t>
            </a:r>
            <a:endParaRPr lang="en-US" sz="2865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леса на побережьях работают как природный щит. Их корни удерживают почву, смягчают силу волн и помогают берегам переживать штормы и нагоны воды.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как защита берега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 морские экосистемы сохраняют редкие виды животных и растений. Природные парки и заповедники помогают защитить биоразнообразие, которое легко теряется при вырубке и загрязнении.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виды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дельты и влажные равнины кормят людей и города. Здесь много рыбы, плодородных почв и воды для полей, но такие территории особенно нуждаются в бережном использовании.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дельты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сравнения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Юго-Восточная Азия очень разнообразны, но их объединяют муссоны, море и богатые культурные традиции. Эти регионы важны для людей, торговли и природы всей планеты.
</a:t>
            </a:r>
            <a:endParaRPr lang="en-US" sz="15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2026-07-26T21:26:20Z</dcterms:created>
  <dcterms:modified xsi:type="dcterms:W3CDTF">2026-07-26T21:26:20Z</dcterms:modified>
</cp:coreProperties>
</file>