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Я. Яковлев: просветитель, учёный и создатель школьной книги для чувашских детей
</a:t>
            </a:r>
            <a:endParaRPr lang="en-US" sz="2377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Яковлевич Яковлев открыл дорогу к школе через родной язык, книги и учителей.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И. Я. Яковлева важно для урока литературы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многим детям Поволжья не хватало книг на родном языке. Для чувашских детей это особенно усложняло обучение. Яковлев связал школу с чтением и культурой народа, поэтому его путь напрямую связан с литературой и грамотностью.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первые жизненные испытания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 — 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Яковлев родился в 1848 году в Симбирской губернии в бедной крестьянской семье. С детства он видел, как сильно зависит учёба от поддержки и возможности учиться.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сиротство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умерли рано, и мальчику пришлось жить и учиться без привычной опоры. Это стало одним из первых личных уроков о том, как важно не оставлять детей без шанса на образование.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трудностей учёбы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 детства понимал цену знаниям: книги, время и учителя не всегда были доступны. Опыт собственных испытаний помог ему позже думать о школе как о необходимости, а не привилегии.
</a:t>
            </a:r>
            <a:endParaRPr lang="en-US" sz="88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«школа для всех»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пережитое подтолкнуло его к мысли: обучение должно быть доступным и сельским детям. Школа, по его взгляду, должна помогать всем, а не только тем, у кого есть средства.
</a:t>
            </a:r>
            <a:endParaRPr lang="en-US" sz="8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делу всей жизни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чтения — к просвещению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Симбирске Яковлев учился и много читал, постепенно увлекаясь народным просвещением. Он искал ответы на вопрос: как сделать знания понятными для тех, кто живёт вдали от городов и школ.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книги и учитель, который знает язык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с чувашскими детьми, он убедился: детям нужны книги, написанные ясным языком, и учителя, понимающие речь учеников. Так его интерес к чтению превратился в практическое создание учебных материалов.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067955"/>
            <a:ext cx="4000500" cy="22296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показывают последовательность пути: от рождения — к школьной работе, учебникам и подготовке учителей.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и работы И. Я. Яковлева
</a:t>
            </a:r>
            <a:endParaRPr lang="en-US" sz="280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Яковлева выстраивалась как цепочка: школа → буквари и книги → подготовка учителей → расширение обучения.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предоставленному описанию основных дат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04716"/>
            <a:ext cx="271200" cy="24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8977" y="2067176"/>
            <a:ext cx="212850" cy="28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30412" y="3532800"/>
            <a:ext cx="248325" cy="28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Симбирская чувашская школа как центр образования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чтении и письме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учили читать и писать, опираясь на понятные учебные материалы. Это помогало детям уверенно входить в мир текста, а не просто заучивать отдельные правила.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Грамотность, счёт и практические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чтения и письма, ученикам давали основы счёта, знакомили с темами из истории и природоведения. Дополняли обучение занятиями, связанными с полезными навыками.
</a:t>
            </a:r>
            <a:endParaRPr lang="en-US" sz="849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и развитие слуха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место занимали уроки пения: они поддерживали воспитательный характер школы и помогали детям развивать внимание и музыкальную культуру. Так учёба становилась более целостной.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учителей для деревень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Выпускники и подготовленные учителя продолжали работу в родных местах: открывали новые классы и помогали другим детям учиться. Школа становилась «центром распространения» грамотности.
</a:t>
            </a:r>
            <a:endParaRPr lang="en-US" sz="82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работала система просвещения Яковлева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 влияния школы на образование в чувашских деревнях.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Яковлев опирался на кириллицу и выстроил удобную систему обучения чтению. Благодаря такой опоре детям было проще переходить от отдельных букв к осмысленному чтению текста.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Чувашская письменность и школьные книги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создавал буквари, книги для чтения и другие учебные пособия, а также переводил материалы. Тексты помогали ребёнку быстрее понимать содержание и постепенно усложняли задания.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укрепляли письменную культуру чувашского языка. В результате обучение становилось более понятным и доступным, а чтение превращалось в реальную школьную привычку.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нарастание образовательной сети: после открытия школы процесс расширялся через новые сельские классы и подготовку учителей.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школ и учителей, связанных с деятельностью Яковлева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динамики в том, что просвещение не развивалось мгновенно: прогресс шёл шагами, где книги и учителя поддерживали друг друга.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схема по описанию этапов (точные статистические значения в исходных данных не указаны)
</a:t>
            </a:r>
            <a:endParaRPr lang="en-US" sz="59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Яковлев как автор учебных текстов и переводчик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 для повседневного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Яковлев писал учебные тексты, редактировал книги и добивался, чтобы материал был понятен ученикам. В его работах нередко встречались народные сказки и поучительные рассказы.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 подбор тем для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он переводил произведения на чувашский язык. В учебных книгах звучали темы труда, семьи и честности, благодаря чему чтение становилось не только обучением, но и воспитанием.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Яковлев был убеждён: путь к знаниям начинается с родного языка. Ребёнку легче читать, понимать и задавать вопросы, когда первые тексты близки по смыслу, звучанию и привычным словам.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считал важными труд и уважение к семье: школа должна помогать человеку становиться ответственным. Вместе с этим он подчёркивал честность и дисциплину как основы доверия.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место занимала любовь к книге. Для Яковлева чтение было не разовым упражнением, а ценностью, которая поддерживает развитие личности и помогает учиться дальше самостоятельно.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по его взглядам, — это не только уроки по расписанию. Здесь воспитывают характер: учат бережно относиться к людям и знаниям, формируют привычку работать и доводить начатое до конца.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Педагогические идеи И. Я. Яковлева
</a:t>
            </a:r>
            <a:endParaRPr lang="en-US" sz="22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и внимания уделяли чтению и письму, а также языковой подготовке: именно эти умения помогали детям уверенно осваивать остальные предметы.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учились в школе Яковлева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базовые навыки грамотности составляли «ядро» обучения, а остальные дисциплины расширяли кругозор и помогали применять знания в жизни.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предметов по описаниям деятельности школы Яковлева; значения — условная доля тем, точные проценты в источниках не указаны.
</a:t>
            </a:r>
            <a:endParaRPr lang="en-US" sz="4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750" y="2270508"/>
            <a:ext cx="264300" cy="2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749" y="2952033"/>
            <a:ext cx="264300" cy="21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749" y="3621808"/>
            <a:ext cx="264300" cy="211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деятельности Яковлева для чувашской культуры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языка через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Буквари, книги для чтения и учебные тексты помогли закрепить чувашскую письменную традицию. Через регулярное чтение дети и взрослые поддерживали язык в повседневной учёбе.
</a:t>
            </a:r>
            <a:endParaRPr lang="en-US" sz="846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учительства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Яковлева готовила учителей для сельских деревень. Выпускники становились педагогами и создавали новые классы, чтобы обучение не ограничивалось одним учебным местом.
</a:t>
            </a:r>
            <a:endParaRPr lang="en-US" sz="846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национальной интеллигенции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люди, вышедшие из его школы, позже участвовали в культурной жизни. Многие становились писателями, собирателями фольклора и общественными деятелями.
</a:t>
            </a:r>
            <a:endParaRPr lang="en-US" sz="8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009972"/>
            <a:ext cx="4039800" cy="25367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изменение языка обучения и появление подготовленных учителей повлияло на доступность образования и интерес к чтению.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до и после реформ Яковлева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 ключевую связку: понятные книги на родном языке плюс подготовленные учителя сделали учёбу легче и повысили тягу к чтению.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описательных сведений о деятельности И. Я. Яковлева (без указания точных статистических данных).
</a:t>
            </a:r>
            <a:endParaRPr lang="en-US" sz="5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о памяти И. Я. Яковлева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звучит его имя: улицы и школьные стены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городах Чувашии имя И. Я. Яковлева сохраняют мемориальные вывески, таблички на зданиях и школьные традиции. На иллюстрации хорошо смотрится фасад учреждения, где память о просветителе становится частью ежедневной школьной жизни.
</a:t>
            </a:r>
            <a:endParaRPr lang="en-US" sz="886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 музей как продолжение школьной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музей или библиотека, образ Яковлева «оживает»: можно увидеть редкие издания, документы и связанные с ним материалы. Для визуального ряда подойдут фотографии музейной экспозиции или памятной доски, чтобы показать преемственность его дела.
</a:t>
            </a:r>
            <a:endParaRPr lang="en-US" sz="8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идеи Яковлева были такими важными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опирается на описанную логику просвещения: от нехватки грамотности к расширению образования через родной язык и подготовку учителей.
</a:t>
            </a:r>
            <a:endParaRPr lang="en-US" sz="82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Яковлев сталкивался с нехваткой денег, из-за чего приходилось искать поддержку и бережно планировать работу. На многое не хватало средств, даже когда задача казалась жизненно важной.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Учебников и подготовленных учителей было немного. Поэтому он не только добивался развития школ, но и активно включался в подготовку материалов и кадров, чтобы система заработала.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приходилось убеждать чиновников и долго добиваться разрешений. Без согласия властей невозможно было открывать классы и закреплять обучение, особенно в сельской местности.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препятствия, Яковлев продолжал издавать книги, обучать будущих учителей и расширять сеть. Так его идеи постепенно превращались в реальную практику для детей.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Трудности, с которыми работал Яковлев
</a:t>
            </a:r>
            <a:endParaRPr lang="en-US" sz="22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диаграмме рядом показаны четыре направления: материалы, кадры, школы и число учеников. Они связаны между собой и усиливали друг друга в процессе расширения обучения.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результаты его деятельности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прибавка отражена в обученных детях: больше учителей и школ приводили к росту количества читающих, а учебники делали обучение устойчивым.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о результатах деятельности; точные числа в исходном описании не приведены, поэтому используются условные индексы.
</a:t>
            </a:r>
            <a:endParaRPr lang="en-US" sz="4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И. Я. Яковлев важен сегодня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культуре делает школу ближе детям и семьям. Если в учебных текстах учитываются привычные смыслы и традиции, знания воспринимаются не «чужими», а своими.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Яковлева показывает: родной язык помогает ребёнку увереннее начать учёбу. Когда первые шаги понятны, снижается страх ошибки и появляется желание читать и рассуждать.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подход связан с доступным образованием, заботой о книге и подготовкой учителей. Эти принципы актуальны и для современной школы, где важны понятность и качество обучения.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Я. Яковлев создал прочную основу чувашского просвещения, помог развитию письменности и подготовил поколение учителей. Его жизнь показывает: труд одного человека способен изменить школу, книги и судьбы народа.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наследие просветителя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2026-05-15T07:06:43Z</dcterms:created>
  <dcterms:modified xsi:type="dcterms:W3CDTF">2026-05-15T07:06:43Z</dcterms:modified>
</cp:coreProperties>
</file>