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одним неизвестным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неизвестное по равенству и проверять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помогают решать задачи на движение, стоимость, время и количество предметов. Буква x обозначает искомое число, а одинаковые преобразования обеих частей сохраняют равенство и ведут к ответу, опираясь на уже изученные вычисления и правила порядка действий.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уравнения встречаются в 7 классе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уравнением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 — это равенство, в котором есть неизвестное число. Чтобы найти его, нужно подобрать значение, при котором левая и правая части становятся одинаковыми.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неизвестное записывают буквой x, но можно использовать и другие буквы. Важно не название буквы, а то, что она заменяет конкретное число.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обозначают неизвестное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число, которое после подстановки делает уравнение верным. Например, в записи x + 3 = 7 подходит x = 4, потому что 4 + 3 = 7.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решение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может иметь одно решение, несколько решений или не иметь их вовсе. В 7 классе сначала изучают самые простые случаи, где ответ находится одним действием.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бывает решений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уравнения и их названия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7300" y="3301225"/>
            <a:ext cx="15270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и правая части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97300" y="3545825"/>
            <a:ext cx="15270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часть записана слева от знака равенства, правая — справа. Знак = показывает, что обе части имеют одинаковое значение и могут быть сравниваемы.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7205475" y="3301225"/>
            <a:ext cx="15270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на схеме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7205475" y="3545825"/>
            <a:ext cx="15270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выделить слова: неизвестное, коэффициент, слагаемое, уменьшаемое, вычитаемое, левая часть и правая часть. Такие подписи помогают быстрее читать и разбирать уравнение.
</a:t>
            </a:r>
            <a:endParaRPr lang="en-US" sz="800" dirty="0"/>
          </a:p>
        </p:txBody>
      </p:sp>
      <p:sp>
        <p:nvSpPr>
          <p:cNvPr id="12" name="Text 6"/>
          <p:cNvSpPr txBox="1"/>
          <p:nvPr/>
        </p:nvSpPr>
        <p:spPr>
          <a:xfrm>
            <a:off x="5503431" y="3301225"/>
            <a:ext cx="15270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5503431" y="3545825"/>
            <a:ext cx="15270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3x = 18 число 3 — коэффициент. Он показывает, сколько одинаковых частей входит в число, связанное с неизвестным, и помогает выбрать нужное действие.
</a:t>
            </a:r>
            <a:endParaRPr lang="en-US" sz="800" dirty="0"/>
          </a:p>
        </p:txBody>
      </p:sp>
      <p:sp>
        <p:nvSpPr>
          <p:cNvPr id="14" name="Text 8"/>
          <p:cNvSpPr txBox="1"/>
          <p:nvPr/>
        </p:nvSpPr>
        <p:spPr>
          <a:xfrm>
            <a:off x="3801388" y="3301225"/>
            <a:ext cx="15270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Слагаемое и уменьшаемое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3801388" y="3545825"/>
            <a:ext cx="15270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 + 7 неизвестное является первым слагаемым. В записи x − 5 число x называют уменьшаемым, а 5 — вычитаемым, потому что именно они участвуют в действии.
</a:t>
            </a:r>
            <a:endParaRPr lang="en-US" sz="800" dirty="0"/>
          </a:p>
        </p:txBody>
      </p:sp>
      <p:sp>
        <p:nvSpPr>
          <p:cNvPr id="16" name="Text 10"/>
          <p:cNvSpPr txBox="1"/>
          <p:nvPr/>
        </p:nvSpPr>
        <p:spPr>
          <a:xfrm>
            <a:off x="2099344" y="3301225"/>
            <a:ext cx="15270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число
</a:t>
            </a:r>
            <a:endParaRPr lang="en-US" sz="900" dirty="0"/>
          </a:p>
        </p:txBody>
      </p:sp>
      <p:sp>
        <p:nvSpPr>
          <p:cNvPr id="17" name="Text 11"/>
          <p:cNvSpPr txBox="1"/>
          <p:nvPr/>
        </p:nvSpPr>
        <p:spPr>
          <a:xfrm>
            <a:off x="2099344" y="3545825"/>
            <a:ext cx="15270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− 5 = 9 буква x обозначает неизвестное число. Оно стоит на месте уменьшаемого и должно быть найдено по связи между частями записи.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свойство уравнения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обеим частям уравнения прибавить одно и то же число, равенство не изменится. Это позволяет постепенно убирать лишние слагаемые и приближаться к неизвестному.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Прибавление одинакового числа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обеих частей вычесть одно и то же число, уравнение останется верным. Такое преобразование особенно удобно, когда неизвестное связано со сложением.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одинакового числа
</a:t>
            </a:r>
            <a:endParaRPr lang="en-US" sz="1115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части можно умножить или разделить на одно и то же ненулевое число. Тогда полученное уравнение будет равносильным исходному и сохранит тот же ответ.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нельзя использовать как делитель, потому что деление на ноль не определено. Поэтому при преобразовании уравнений выбирают только допустимые числа и действуют осторожно.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для деления
</a:t>
            </a:r>
            <a:endParaRPr lang="en-US" sz="128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простое уравнение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перейти от записи уравнения к проверенному ответу.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на сложение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неизвестного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+ a = b неизвестное находят вычитанием числа a из числа b. Так удобно устранять добавленное число и получать значение x.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+ 8 = 15, то x = 7, потому что 15 − 8 = 7. Проверка проста: 7 + 8 = 15, значит ответ найден верно.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x стоит не первым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записано 4 + x = 11, действует тот же способ. Вычитаем 4 из 11 и получаем x = 7. Такие уравнения часто связаны с суммой денег, баллов или длиной.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на вычитание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x − a = b неизвестное находят сложением числа a и числа b. Это обратное действие к вычитанию помогает восстановить исходное число.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идея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18 − x = 5 сначала мысленно подбирают число x. Подходит 13, потому что 18 − 13 = 5. Такие уравнения встречаются в задачах на остаток и уменьшение величины.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Неизвестное справа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− 6 = 10, то x = 16, потому что к 10 нужно прибавить 6. Проверка подтверждает ответ: 16 − 6 = 10.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Обратные действия в уравнениях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«Уравнения с одним неизвестным»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помогает убрать число, связанное с x, и оставить неизвестное в удобной форме.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решение строится на выборе действия, обратного данному, а для деления важно помнить о ненулевом делителе.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1668" y="1225603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1668" y="3203566"/>
            <a:ext cx="30138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на умножение и деление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3x = 18 неизвестное находят делением 18 на 3. В записи x: 4 = 6, наоборот, нужно умножить 6 на 4, чтобы получить x.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показывает, сколько одинаковых частей или групп содержит число. Поэтому такие уравнения удобно читать как количество одинаковых наборов, а не как отдельные суммы.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группы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уравнения часто встречаются в задачах о покупке нескольких одинаковых предметов. Если известна общая стоимость, можно найти цену одной вещи и проверить ответ.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ценой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делят поровну, уравнение помогает узнать, сколько элементов в одной группе. Такой способ удобен для задач на наборы, упаковки и равные распределения.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 группам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714961"/>
            <a:ext cx="4514400" cy="16464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видов уравнений в 7 классе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простых уравнений отличаются только тем, какое действие нужно выполнить, чтобы найти неизвестное число.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используется обратное действие: оно помогает выделить x и получить равносильное уравнение.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модели простых уравнений с одним неизвестным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подстановкой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найденное число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x замените букву найденным значением и аккуратно вычислите обе части уравнения. Так сразу видно, действительно ли получилась верная запись, а не случайное совпадение.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обе части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левая и правая части дают одинаковый результат, решение верно. Например, в уравнении 2x = 10 при x = 5 получаем 2 · 5 = 10, значит ответ подходит.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итог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особенно полезна в задачах с вычитанием и делением, где легко допустить ошибку. Если значения не совпали, нужно вернуться к решению и найти неверный шаг.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061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переносе через знак равенства ученики иногда меняют знак лишь у одного слагаемого. На самом деле преобразование должно быть выполнено для всей записи одинаково, иначе равенство нарушается.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615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знака только у одного числа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98813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вместо вычитания выбирают сложение или вместо деления выполняют умножение. Ошибка возникает, если не определить, какое действие было выполнено с неизвестным в исходном уравнении.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174358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обратное действие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267016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уравнениях с коэффициентом некоторые делят обе части на число, которое не связано с x. Это не помогает найти неизвестное и приводит к неправильному ответу.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242561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деление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70000" y="3352187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x − 5 и 5 − x выглядят похоже, но означают разные действия. Если не читать условие внимательно, легко перепутать уменьшаемое и вычитаемое.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270000" y="3107638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записи
</a:t>
            </a:r>
            <a:endParaRPr lang="en-US" sz="1200" dirty="0"/>
          </a:p>
        </p:txBody>
      </p:sp>
      <p:sp>
        <p:nvSpPr>
          <p:cNvPr id="17" name="Text 10"/>
          <p:cNvSpPr txBox="1"/>
          <p:nvPr/>
        </p:nvSpPr>
        <p:spPr>
          <a:xfrm>
            <a:off x="270000" y="4034212"/>
            <a:ext cx="73557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правильное по виду решение может содержать вычислительную ошибку. Если не выполнить проверку подстановкой, заметить неточность бывает трудно, особенно в длинных цепочках преобразований.
</a:t>
            </a:r>
            <a:endParaRPr lang="en-US" sz="900" dirty="0"/>
          </a:p>
        </p:txBody>
      </p:sp>
      <p:sp>
        <p:nvSpPr>
          <p:cNvPr id="18" name="Text 11"/>
          <p:cNvSpPr txBox="1"/>
          <p:nvPr/>
        </p:nvSpPr>
        <p:spPr>
          <a:xfrm>
            <a:off x="270000" y="3789663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проверки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типичных ошибок при решении простых уравнений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на каком этапе решения чаще всего теряется точность: при записи преобразований, вычислениях или проверке ответа.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ошибок связано с внимательностью и выбором действия, а не со сложностью самой темы.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в текстовых задачах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какое число в задаче неизвестно: цену, количество, время или длину. Именно эту величину удобно обозначить буквой и выразить через известные данные.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 неизвестное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уравнения показывает значение неизвестной величины. После вычислений важно убедиться, что найденное число действительно подходит по смыслу задачи и соответствует всем данным.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и проверьте ответ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запишите связи между величинами так, чтобы условие задачи превратилось в уравнение. В примере с тетрадями и ручкой получаем 2x + 10 = 50, где x — цена одной тетради.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равенство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условия задачи к уравнению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переводе текстовой задачи в уравнение и проверке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42288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со скобками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594150" y="157875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раскрывают скобки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94150" y="182270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уравнении есть скобки, сначала применяют распределительное свойство и убирают их. Например, 2(x + 3) = 14 превращается в 2x + 6 = 14, а уже потом уравнение упрощают.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4150" y="2745625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Приводят подобные слагаемые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94150" y="2989575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раскрытия скобок собирают однотипные слагаемые в одной части записи. Это помогает сократить уравнение до более простой формы, где неизвестное выделяется быстрее и без лишних вычислений.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94150" y="3912500"/>
            <a:ext cx="41922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Учитывают знак минус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94150" y="4156450"/>
            <a:ext cx="440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перед скобками стоит минус, знаки внутри меняются на противоположные. Это важное правило, потому что оно показывает, что действие относится ко всему выражению внутри скобок.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дробями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уравнении есть дроби, удобно умножить обе части на общий знаменатель. Так знаменатели исчезают, а уравнение превращается в более простую запись с целыми числами.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Уберите знаменатели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дробных уравнениях сначала находят общий знаменатель, затем избавляются от дробей и только после этого решают обычное уравнение. Принцип сохранения равенства остаётся тем же.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равенство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из x/3 = 5 после умножения на 3 получаем x = 15. Дальше остаётся только записать ответ и убедиться, что он подходит к исходному равенству.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 упрощённое уравнение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сложности разных уравнений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уравнений по числу преобразований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преобразований нужно выполнить, тем внимательнее следует работать с записью. При этом размер чисел не определяет сложность — важнее число шагов.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Сложность растёт из-за дополнительных действий, поэтому сначала полезно определить вид уравнения и выбрать кратчайший путь решения.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одним неизвестным помогает найти число, которое делает запись верной. Решение строится на обратных действиях, а проверка подстановкой подтверждает правильность ответа и учит работать аккуратно.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 уравнениях с одним неизвестным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2026-05-29T21:25:56Z</dcterms:created>
  <dcterms:modified xsi:type="dcterms:W3CDTF">2026-05-29T21:25:56Z</dcterms:modified>
</cp:coreProperties>
</file>