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29. «Битлз»: группа, которая изменила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музыканта из Ливерпуля покорили весь мир своими песнями.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и новая музыка 1960-х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был шумным портом, где звучали разные песни и ритмы. Подростки слушали радио, покупали пластинки и ждали чего-то свежего. В такой атмосфере «Битлз» быстро нашли своих первых слушателей.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и Пол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придумывал смелые, яркие песни и не боялся необычных идей. Его музыка часто звучала дерзко и очень живо.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Леннон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любил красивые мелодии, которые легко запоминались. Он умел делать песни тёплыми, светлыми и почти напевными.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Маккартни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группы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много занимались вместе и учились звучать как одна команда.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репетиции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на небольших сценах и постепенно привыкали к публике.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клубы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Гамбурге группа получила важный концертный опыт и стала играть увереннее.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дома помогли музыкантам стать заметными для первых поклонников.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песни были мелодичными и легко запоминались. После первого прослушивания многие напевали их снова и снова, даже если не собирались.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песнях были дружба, радость, мечты и немного шутки. Поэтому они нравились и детям, и взрослым, а это уже почти музыкальная магия.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«Битлз» так быстро полюбили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шаг за шагом росла популярность группы.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известности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«Битломания»: как фанаты встречали группу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выступлениях публика кричала так сильно, что музыкантов иногда было почти не слышно. Зал превращался в настоящий шумный праздник.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концерты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Поклонники приходили с плакатами, махали руками и ждали своих любимых артистов у входа. Для многих это было настоящее событие года.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восторг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невероятную любовь к группе назвали «битломанией». Она показала, что «Битлз» стали не просто музыкантами, а большой частью жизни фанатов.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увлечение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песни группы были простыми и очень весёлыми, но потом в них появились новые инструменты и необычные звуки. Музыка стала интереснее и смелее.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не боялись пробовать новое. Они умели удивлять слушателей так, будто каждая следующая песня открывает маленький секрет.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менялась и становилась сложнее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песни группы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 — тихая и грустная песня, которую легко узнать по особому настроению и красивой мелодии.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It Be звучит спокойно и поддерживает слушателя, как добрый совет в трудную минуту.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 Submarine — весёлая и немного сказочная песня, которую любят за игру и яркое настроение.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Hey Jude часто поют хором, потому что в ней есть тепло, надежда и очень запоминающийся припев.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Студия как место для экспериментов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появились альбомы, которые можно слушать как целую историю. В них было интересно не только петь, но и внимательно вслушиваться в каждую деталь.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меняли звучание инструментов и искали новые эффекты. Каждая запись становилась похожа не на обычную песню, а на маленькое звуковое приключение.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студии музыканты накладывали голоса друг на друга, чтобы песня звучала объёмно и живо. Иногда получалось совсем необычно — и именно это нравилось слушателям.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«Битлз» на сцене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фотографиях «Битлз» часто стоят в одинаковых аккуратных костюмах. Такой образ помогал им выглядеть как настоящая команда. Зрители легко узнавали музыкантов даже издалека, будто перед ними была одна дружная четвёрка.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которые сразу запоминались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группы были простые и очень узнаваемые причёски. Они не выглядели вычурно, но отлично подходили к молодёжному стилю того времени. Многие подростки хотели выглядеть похоже, потому что видели в музыкантах своих героев.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Причёски, ставшие символом эпохи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«Битлз» выступали в небольших клубах, где могли видеть слушателей почти в лицо. Так они учились держаться на сцене и чувствовать настроение публики.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концерты стали проходить и в других странах. Так «Битлз» превратились из местной ливерпульской группы в любимцев слушателей по всему миру.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большие концерты, в залах собирались тысячи людей. Фанаты пели вместе с группой, а шум аплодисментов нередко был таким сильным, что музыкантов едва слышали.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росла их слава на концертах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группы от первых выступлений до мировой славы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«Битлз» стали знаменитыми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рассказывают о вещах, которые важны и детям, и взрослым. Поэтому они не стареют и продолжают нравиться людям самых разных возрастов.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у группы запоминаются с первого раза. Их хочется напевать, а это помогает слушателям из разных стран почувствовать песню, даже если язык для них новый.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«Битлз» есть простые чувства, знакомые каждому: радость, грусть, дружба и надежда. Их легко понять даже тем, кто слышит английские слова не очень часто.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песни понятны людям разных стран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группы быстро стала частью молодёжной моды. Подростки хотели быть похожими на своих любимых музыкантов, поэтому выбирали похожие причёски, одежду и манеру держаться. Это выглядело очень по-новому и даже немного дерзко.
</a:t>
            </a:r>
            <a:endParaRPr lang="en-US" sz="1276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повлияли и на привычки слушателей. Многие стали чаще интересоваться рок-музыкой и живыми концертами. Так группа стала не только музыкальным, но и культурным явлением своего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и жизнь 1960-х годов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The Beatles связано со словом beat — «ритм». В нём слышится связь с музыкой и движением, что очень подходит для весёлой и энергичной группы.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группы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участники группы работали и отдельно, над своими песнями и альбомами. Но именно совместное творчество «Битлз» осталось самым известным и любимым у слушателей.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Сольные проекты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стали одним из главных символов музыки XX века. Их песни и сегодня вспоминают как пример того, как музыка может объединять людей.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«Битлз»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757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их песнях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звучит во многих песнях группы и помогает сделать их бодрыми и живыми. Иногда она ведёт мелодию, а иногда просто поддерживает общий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держат уверенный темп и не дают песням рассыпаться. Благодаря им музыка звучит чётко, словно шагает вперёд вместе со слушателем.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голосов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 часто записан в несколько голосов сразу. Из-за этого песни кажутся объёмными и дружными, как будто поёт целая весёлая компания.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добавляют песням мягкость и новые краски. С ними музыка становится богаче и интереснее, а иногда даже немного волшебной.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Ливерпуле есть места, связанные с историей «Битлз», и они напоминают о начале пути группы. Туристы приезжают туда, чтобы увидеть город, где всё началось для четырёх молодых музыкантов.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 праву гордится своими знаменитым жителями. История «Битлз» стала важной частью его памяти, а для многих людей Ливерпуль навсегда связан с музыкой и мечтой о большом успехе.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Ливерпуль помнит своих музыкантов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показали, что дружная команда может сделать очень большое дело. Когда каждый помогает другим, музыка звучит сильнее и интереснее.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«Битлз» учит верить в талант, труд и смелость. Даже самая громкая слава начинается с первого шага на сцену.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не боялась пробовать новое и искать свои идеи. Именно поэтому их песни стали непохожими на другие и запомнились слушателям.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путь начался с маленьких выступлений и долгих репетиций. Это напоминает, что большие успехи часто рождаются из обычной ежедневной работы.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The Beatles живут уже много десятилетий, потому что в них есть красивые мелодии, тёплые чувства и смелые идеи. Их музыка по-прежнему радует людей по всему миру.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«Битлз» остаются любимыми и сегодня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2026-05-24T22:29:03Z</dcterms:created>
  <dcterms:modified xsi:type="dcterms:W3CDTF">2026-05-24T22:29:03Z</dcterms:modified>
</cp:coreProperties>
</file>