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добавочное действие и делает предложение выразительнее.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как он помогает сделать речь точнее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деепричастный оборот в 5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теме переходят после знакомства с глаголом и сказуемым: теперь легче увидеть в предложении два связанных действия, научиться ставить запятые и писать точнее.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— особая форма глагола, которая называет добавочное действие и отвечает на вопросы что делая? что сделав?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с основным глаголом по смыслу, но не изменяется по лицам, числам и родам, как обычные формы глагола.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деепричастие помогает передать второе действие без отдельного сказуемого, делая высказывание короче и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— это деепричастие вместе с зависимыми словами: быстро выбежав из класса, внимательно слушая учителя.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уточняет, как, когда или при каких условиях совершается основное действие, и помогает лучше представить ход событий.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оборот относится к сказуемому и произносится как единое смысловое целое, поэтому его важно увидеть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слова по вопросу, значению и примеру.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называют по действию, причастие — по признаку предмета, глагол — по основному действию, наречие — по признаку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деепричастие от других форм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русского языка о формах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45345"/>
            <a:ext cx="425700" cy="340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деепричастный оборот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оборота всегда стоит деепричастие: именно оно называет добавочное действие и связывает оборот с главным действием в предложении.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зависимых слов нет, это одиночное деепричастие. Оборот же воспринимается как единый смысловой отрезок и выделяется в речи вместе.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деепричастием могут быть слова, которые уточняют его смысл: подойдя к окну, спокойно отвечая на уроке, прочитав вслух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деепричастный оборот в предложении
</a:t>
            </a:r>
            <a:endParaRPr lang="en-US" sz="2778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оборот и правильно выделить его запятыми.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бывают между действиями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действия происходят почти одновременно: Идя по улице, мальчик слушал музыку. Главное действие и добавочное действие идут вместе.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выполняется одно действие, затем другое: Закончив уроки, девочка пошла гулять. Добавочное действие показывает, что было раньше.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или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может уточнять условие или способ действия: Улыбаясь, ученик вошёл в класс. Оба действия принадлежат одному лицу.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оборота меняет интонацию, но не его роль: он всё равно уточняет главное действие и требует внимательного чтения.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деепричастного оборота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деепричастный оборот в предложении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стоять в любой части предложения, но чаще заметен в начале, где сразу задаёт дополнительное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деепричастный оборот выделяется запятыми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отделяется запятыми с двух сторон, если стоит внутри предложения. Так читателю легче увидеть его границы и не смешать с основным сообщением.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находится в начале или в конце предложения, запятая ставится только с одной стороны. Это показывает, где заканчивается добавочное действие.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нужны не для красоты, а для смысла: они помогают правильно связать деепричастный оборот со сказуемым и избежать ошибки при чтении.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встречаются редко, поэтому в большинстве случаев достаточно найти оборот и проверить, где его начало и конец.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сочетание с деепричастием является отдельным оборотом. В устойчивых выражениях слова настолько связаны, что воспринимаются как одно целое и не требуют запятых.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деепричастие не выделяется запятыми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сочетаниям относятся выражения вроде «спустя рукава», «сломя голову», «не покладая рук», «не моргнув глазом». Они употребляются как готовые фразы и не разбиваются на части.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можно заменить одним наречием по смыслу, запятые обычно не нужны. Поэтому важно узнавать не только форму слова, но и то, как оно употреблено 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«Подойдя к окну, он увидел дождь» добавочное действие относится к тому же человеку, что и главное. Так же строятся предложения о ребятах, закончивших задание, и ученице, читавшей с улыбкой.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удобно показать школьника, который сначала выполняет одно действие, а затем — другое. Такой образ помогает сразу увидеть связь между главным действием и добавочным признаком, выраженным деепричастием.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Ошибка: деепричастие и сказуемое относятся к разным лицам
</a:t>
            </a:r>
            <a:endParaRPr lang="en-US" sz="2166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деепричастие и сказуемое должны относиться к одному действующему лицу. Иначе предложение звучит грамматически неправильно и вводит читателя в заблуждение.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ошибочном варианте «Подъезжая к станции, у меня слетела шляпа» деепричастие относится как будто к шляпе, хотя действовать должен человек. Связь между частями предложения нарушается.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вариант звучит так: «Подъезжая к станции, я потерял шляпу». Здесь и добавочное действие, и основное действие выполняет одно лицо — говорящий.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мысленно задайте вопрос: кто совершает оба действия? Если ответ один и тот же, оборот построен верно; если нет, предложение нужно исправить.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31" y="530121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причастный и деепричастный оборот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 вопрос о признаке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относится к существительному и помогает описать предмет: какой он, какая она, какое оно. Он называет признак, а не действие.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показывает 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связан с глаголом и отвечает на вопросы «что делая?» или «что сделав?». Он сообщает, что происходит одновременно с основным действием.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можно заменить словосочетанием с признаком предмета, перед вами причастный оборот. Если оно отвечает за второе действие, это деепричастный оборот.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в заданиях на редактирование предложений и расстановку знаков препинания.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типология ошибок по теме «деепричастный оборот»; сводная оценка для школьного изучения, дата не указана.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связаны с пунктуацией и пониманием связи между действиями, поэтому полезно сначала находить сказуемое и действующее лицо.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деепричастного оборота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помогает быстро проверить форму, смысл и пунктуацию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от формы слова к смыслу предложения, а затем к пунктуации. Такой порядок снижает риск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класса, обобщённая учебная памятка.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 тексте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 лесной тропинки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сказке герой шёл по тропинке, оглядываясь на тёмный лес. Одно короткое добавочное действие делает сцену живой, а предложение — более плавным. В иллюстрации можно выделить оборот цветом, чтобы он сразу бросался в глаза.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школьном дне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вошла в класс, улыбаясь и неся в руках тетради. В небольшом тексте оборот помогает избежать повторов и делает картину короче. На картинке можно показать фрагмент предложения с подчёркнутым оборотом.
</a:t>
            </a:r>
            <a:endParaRPr lang="en-US" sz="112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 учебника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учебника мальчик читает правило, подчеркивая карандашом важные слова. Такое описание удобно для изображения: один персонаж, два действия и чёткая связь между ними. Выделенный оборот помогает заметить, как строится фраза.
</a:t>
            </a:r>
            <a:endParaRPr lang="en-US" sz="10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упражняться в нахождении оборота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форму по вопросу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находите слово, которое отвечает на вопросы «что делая?» или «что сделав?». Так легче заметить деепричастие в любом предложении.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запятые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оборота определите его границы и поставьте запятые. Затем прочитайте предложение вслух, чтобы убедиться, что оно звучит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свои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соединять два коротких предложения в одно. Это помогает увидеть, как добавочное действие можно выразить точнее и короче.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называет добавочное действие и обычно тесно связан с основным сообщением. Его легко узнать по вопросам и по наличию зависимых слов.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проверочной работой
</a:t>
            </a:r>
            <a:endParaRPr lang="en-US" sz="2723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оборот относится только к тому же действующему лицу, что и сказуемое. Если лица разные, предложение нужно перестроить, иначе получится ошибка.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путайте его с причастным оборотом: там говорится о признаке предмета, а здесь — о дополнительном действии. Для проверки всегда вспоминайте смысл, форму и запятые.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сделать речь короче, точнее и выразительнее, а ещё учит внимательно строить предложение. Если помнить вопросы, зависимые слова, одно действующее лицо и запятые, ошибок станет гораздо меньше.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маленькая форма с большой пользой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2026-05-22T11:26:37Z</dcterms:created>
  <dcterms:modified xsi:type="dcterms:W3CDTF">2026-05-22T11:26:37Z</dcterms:modified>
</cp:coreProperties>
</file>