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«Утренняя молитва» в музыке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тишину, благодарность и светлое начало дня?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молиться без слов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молитва звучит не только как текст, но и как особое настроение: тишина, доброта, сосредоточенность и надежда. Такие образы легко узнать по мягкому звучанию и спокойному движению мелодии.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«молитва» в музыке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это слово связано с обращением к чему-то очень важному и светлому. Это может быть просьба, благодарность или тихое размышление.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 таким названием обычно звучит мягко и сдержанно. В ней почти нет резких ударов, зато есть плавные фразы и протяжные звуки.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такую пьесу, мы как будто слышим спокойный внутренний разговор. Он не спешит, но говорит о самом главном очень искренне.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музыкальный образ молитвы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образ строится на медленном или умеренном темпе. Музыка словно идёт маленькими шагами, не торопясь и не толкаясь. Так она становится особенно собранной.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похоже на раннее утро, когда ещё тихо в доме и вокруг всё только просыпается. Звуки будто говорят шёпотом и сохраняют ощущение покоя.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композитор создал целую музыкальную книгу о детском мире, где есть игры, песни, танцы и тихие размышления.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«Детский альбом» (1878), справочные издания о творчестве композитора
</a:t>
            </a:r>
            <a:endParaRPr lang="en-US" sz="65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пьесы вошли в этот фортепианный цикл для детей.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«Утренняя молитва»: характер пьесы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звучит ясно, спокойно и светло. В ней нет суеты, а мелодия развивается размеренно, словно тихая мысль в самом начале дня.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легко представить: дом ещё молчит, за окном только начинается утро, и музыка словно помогает встретить его спокойно и доброжелательно.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молитвы в музыке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показывают, как тишина, темп, мелодия и динамика создают единый светлый образ.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создают образ молитвы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торопит слушателя и помогает музыке звучать спокойно. Из-за этого мелодия воспринимается как мягкое размышление, а не как шумная игра.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движутся без резких скачков, словно аккуратно идут по ступенькам. Такая линия делает музыку напевной и очень ясной для слуха.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 создаёт ощущение доверия и сосредоточенности. Музыка как будто говорит вполголоса, но говорит о важном.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повторения помогают услышать спокойную мысль, которая возвращается снова и снова. Это делает пьесу похожей на тихую просьбу или благодарность.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услышать музыку с молитвенным настроением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звучание становится особенно сосредоточенным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такая музыка помогает людям настроиться на тишину и внимание. Хоровое или органное звучание здесь кажется особенно торжественным и спокойным. Оно не отвлекает, а собирает мысли и создаёт ощущение внутреннего света.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духовной музыки слышна общая 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духовной музыки слушатели приходят не только за красивыми звуками, но и за особым состоянием. Протяжные голоса хора, мягкое начало и ровное течение музыки создают чувство единства и тёплой серьёзности.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тихая музыка помогает рассказать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часто используют спокойную музыку, когда нужно показать надежду, доброту или ожидание важного события. Тогда звук становится почти невидимым помощником: он не спорит со словами, а мягко поддерживает настроение сцены.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«Утренняя молитва» напоминает песню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открывается мягко и ясно. Мелодия сразу задаёт тихое, собранное настроение, как первые спокойные минуты утра.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Небольшой подъём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появляются чуть более наполненные звучания. Они оживляют пьесу, но не нарушают её доброго и ровного характера.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Напевное развитие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музыка течёт плавно, почти как человеческий голос. Её легко следить на слух, потому что она звучит очень певуче.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Спокойное завершение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возвращается к тишине и ясности. После прослушивания остаётся ощущение светлого, чистого и очень доброго начала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понятна детям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«Утренней молитве» слышатся знакомые каждому ребёнку чувства: тишина раннего утра, спокойствие и мягкая забота. Музыка будто говорит без слов, очень тихо и доверительно.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не перегружена резкими сменами и громкими всплесками. Из-за этого её легко слушать, следить за мелодией и замечать, как одно настроение плавно переходит в другое.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пишет мелодию так, словно она осторожно шагает маленькими шагами. Такое плавное движение помогает детям лучше почувствовать серьёзный, но светлый характер музыки.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звучание остаётся негромким и ровным, ученикам проще услышать в нём благодарность и сосредоточенность. Музыка становится понятной, потому что напоминает тихий, добрый разговор.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музыки как наблюдение за настроением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пьесу, важно замечать не только мелодию, но и то, как она движется: спокойно, ровно, без спешки. Тогда становится ясно, где музыка звучит особенно тихо и собранно.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следить за громкостью и окраской звучания. В «Утренней молитве» эти изменения маленькие и очень бережные, поэтому их удобно искать как настоящие музыкальные подсказки.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музыкальной мысли в «Утренней молитве»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спокойный образ утра постепенно раскрывается в пьесе Чайковского.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Молитвенные интонации в хоровой музыке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молитвенное настроение часто рождается из протяжного пения, когда голоса звучат вместе и как будто дышат в одном ритме. Это создаёт ощущение спокойствия и внутренней собранности.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вступления и ровное движение голосов делают звучание торжественным, но не громким. Такой хор напоминает тихую общую просьбу или благодарность, произнесённую многими людьми сразу.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важно заметить, что один и тот же образ может звучать по-разному: в фортепианной пьесе — одиноким голосом, а в хоре — общим, объединяющим звучанием.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помогает сосредоточиться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почти не слышно шума, и музыка звучит ровно, как спокойное дыхание. Она не торопит слушателя, а помогает ему замедлиться и внимательнее прислушаться к своим мыслям.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началом дня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только начинается, особенно ясно ощущается порядок и тишина. Пьеса с молитвенным настроением создаёт именно такое состояние: без суеты, без спешки, с мягким движением вперёд.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молитвенная и игровая музыка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Молитвенная музыка звучит спокойно и сосредоточенно, а игровая обычно более подвижная и весёлая. В ней меньше резких ритмов и больше плавного, мягкого течения.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Плясовая музыка чаще зовёт к движению: в ней слышны быстрые шаги, чёткий пульс и задор. Молитвенная пьеса, наоборот, не спешит и словно сохраняет тишину вокруг себя.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Маршевая музыка обычно звучит уверенно и строго, потому что её ритм напоминает шаг. В молитвенной музыке важнее не шаг, а внутреннее внимание и спокойная сосредоточенность.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детям не путать характеры музыки. Услышав мягкую мелодию и тихую динамику, легче понять, что перед нами не игра и не марш, а особый образ молитвы.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композиторы обращаются к образу молитвы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выразить чистое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обращаются к образу молитвы, когда хотят передать благодарность, надежду или добрую просьбу. Такая музыка звучит искренне и спокойно, будто человек говорит очень важные слова без лишнего шума.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создать тихое, личное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сделать музыку особенно тёплой и доверительной. У Чайковского он звучит просто, ясно и по-детски светло, поэтому его легко понять даже юным слушателям.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плавно и протяжно, словно тихая песня без слов. Она легко запоминается, потому что движется спокойно и естественно, без резких скачков.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почти не повышает голос. Мягкая динамика создаёт ощущение доверия и тишины, а музыка будто специально бережёт утреннее спокойствие.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торопится и идёт ровно, как шаги по тихой комнате. Такой темп помогает услышать каждый поворот мелодии и не потерять её спокойный характер.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Лёгкий, светлый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небольшие размеры, пьеса передаёт глубокое чувство. Она показывает, что даже короткая музыка может звучать очень выразительно и оставлять тёплое впечатление.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пьесе Чайковского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музыке и в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молитвенные чувства помогают человеку быть добрее, внимательнее и благодарнее. Музыка делает эти чувства особенно заметными, потому что умеет передавать настроение без длинных объяснений.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тихую и светлую пьесу, нам легче почувствовать спокойствие и заботу. Такие произведения запоминаются не громкостью, а тем тёплым следом, который оставляют в душе.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музыка говорит сердцем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«Утренняя молитва» Чайковского показывает, как музыка может звучать тихо, ясно и по-доброму. Она учит слышать настроение, замечать выразительные средства и чувствовать светлую силу спокойствия.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2026-05-24T18:12:24Z</dcterms:created>
  <dcterms:modified xsi:type="dcterms:W3CDTF">2026-05-24T18:12:24Z</dcterms:modified>
</cp:coreProperties>
</file>