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зависимую часть и понимать её роль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предложения: главная тема урока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часто встречаются в учебных текстах и речи. Придаточные помогают точнее выразить время, причину, условие и цель, а также правильно расставлять запятые и лучше понимать смысл.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придаточные предложения
</a:t>
            </a:r>
            <a:endParaRPr lang="en-US" sz="2703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части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сложное предложение понятным и помогают увидеть смысловую связь между сообщениями.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сообщает основную мысль, а придаточная уточняет её по смыслу.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соединяются главная и придаточная части и какую роль выполняет каждое средство связи.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или союзное слово подсказывает, как связаны части и какой смысл выражает придаточная.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 между частями сложного предложения
</a:t>
            </a:r>
            <a:endParaRPr lang="en-US" sz="2128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придаточную часть в предложении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помогает определить зависимую часть и не спутать её с другими конструкциями.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дополняет и уточняет главную. Она связывается с ней союзом или союзным словом и обычно выделяется на схеме отдельно.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часть несёт основную мысль предложения и может существовать как отдельное сообщение. Именно от неё мы задаём смысловой вопрос к зависимой части.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сложноподчинённого предложения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образа действия показывают, как совершается действие. Они отвечают на вопросы как? каким образом? и часто связаны со словами так и таким образом.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степени указывают, насколько сильно проявляется признак. В главной части обычно стоят слова настолько, такой, столь, после которых смысл раскрывает придаточная часть.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связи часто используются как, будто, словно, что. Эти придаточные помогают точнее описать действие или признак и делают речь выразительнее.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образа действия и степени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одному союзу нельзя сразу определить весь смысл: важно посмотреть на главную часть и задать вопрос к придаточной.
</a:t>
            </a:r>
            <a:endParaRPr lang="en-US" sz="124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что и как, но точный вид придаточной определяет только смысл предложения.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урока русского языка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встречаются чаще в учебных примерах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Изъяснительные придаточные раскрывают содержание речи, мысли, чувства или восприятия. Они зависят от слов сказал, подумал, узнал, увидел и почувствовал.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 вопросы что? и о чём? Поэтому в пересказах и диалогах такие предложения помогают передать не только факт, но и содержание высказывания.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их связывают союзы что, чтобы, ли, будто. По ним удобно находить зависимую часть, но смысловой вопрос всё равно остаётся главным.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«Я понял, что урок был важным» придаточная часть сообщает, что именно понял говорящий. Без неё мысль была бы неполной.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изъяснительные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действия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когда помогает показать момент, в который начинается событие главной части. Такая связь особенно заметна в рассказах о последовательности действий.
</a:t>
            </a:r>
            <a:endParaRPr lang="en-US" sz="1116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пока указывает, что два действия происходят одновременно или одно длится в течение другого. Это удобно для описания процесса и наблюдения.
</a:t>
            </a:r>
            <a:endParaRPr lang="en-US" sz="1165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переход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едва и как только показывают, что одно событие следует сразу за другим. Они помогают передать быстрый переход от одного действия к другому.
</a:t>
            </a:r>
            <a:endParaRPr lang="en-US" sz="1076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события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после того как обозначает действие, которое происходит позже другого. В тексте оно помогает точно выстроить порядок событий и избежать путаницы.
</a:t>
            </a:r>
            <a:endParaRPr lang="en-US" sz="1075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времени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25" y="3341593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431" y="1652590"/>
            <a:ext cx="218400" cy="1747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придаточных условий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для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Придаточная часть показывает, при каком условии станет возможным действие главной части. Она отвечает на вопрос при каком условии? и помогает увидеть зависимость одного события от другого.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условие и результат тесно связаны: сначала называется возможная ситуация, затем — действие, которое произойдёт при её выполнении. Так смысл становится точным и понятным.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придаточные вводятся союзом если. В некоторых случаях союз когда тоже выражает условие, если по смыслу речь идёт не о времени, а о возможной ситуации.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причины объясняют, почему произошло действие или событие. Они отвечают на вопрос почему? и обычно присоединяются союзами потому что, так как, оттого что.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причины и цели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цели показывают, ради чего совершается действие. Они отвечают на вопрос зачем? и часто вводятся союзами чтобы и для того чтобы.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эти виды нельзя: причина уже существует и объясняет факт, а цель ещё только намечается и указывает на ожидаемый результат действия.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796006"/>
            <a:ext cx="4094100" cy="19567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сравнить вопрос, союз и смысл каждого вида придаточной части.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вопрос быстрее всего помогают определить вид придаточного, но точный вывод всегда подтверждается смыслом всей фразы.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сложноподчинённых предложений для 5 класса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придаточных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художественных текстов и речи
</a:t>
            </a:r>
            <a:endParaRPr lang="en-US" sz="213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тетради у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перечитал записку и понял, что сегодня урок начнётся раньше обычного. В короткой фразе видно, как придаточная часть передаёт содержание мысли героя и делает сообщение точнее.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за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начался дождь, дети быстро собрались домой. Здесь придаточная часть сразу показывает время события, а основная часть называет действие, которое произошло после изменения погоды.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меня останется время, я дочитаю книгу. Такой пример удобен для наблюдения: в нём ясно видно условие, от которого зависит выполнение второго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несколько придаточных, нужно учитывать их связь с главной частью и между собой. Тогда знаки препинания ставятся по структуре, а не по одному только порядку слов.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придаточная находится внутри главной части, она выделяется запятыми с двух сторон. Так читателю легче заметить вставленное уточнение и не потерять смысл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придаточная часть отделяется от главной запятой, потому что между ними есть чёткая смысловая зависимость. Это правило помогает сразу увидеть границу двух частей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придаточная часть стоит в начале, запятая ставится после неё. В таком случае сначала читается зависимая часть, а затем — главная, которая завершает мысль.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в сложноподчинённых предложениях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сложноподчинённого предложения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точно определить части предложения, вид придаточного и знаки препинания.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из-за невнимательного чтения смысла и спешки при разборе предложения.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 — не запомнить правило, а точно определить связь между частями и проверить её вопросом.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разбору сложноподчинённых предложений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придаточными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617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7385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8943" y="2761725"/>
            <a:ext cx="218400" cy="21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придаточные предложения в речи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помогают выразить не просто событие, а его время, причину, цель или условие. Благодаря этому речь становится точнее и понятнее для слушателя.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предложения соединяются в цельный рассказ. Пересказ, описание или сочинение звучат более связно, а мысли переходят одна в другую без резких обрывов.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делают текст богаче и разнообразнее. Они помогают передать слова героев, уточнить детали и избежать слишком коротких, однообразных фраз.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памятка помогает действовать по шагам и не пропустить ни одну важную проверку при разборе предложения.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идти по шагам, легче не перепутать части предложения и правильно объяснить знаки препинания.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разбору сложноподчинённого предложения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определения придаточной части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части уточняют главную мысль, помогают связать события и правильно расставить запятые. Если видеть союз, задавать вопрос и понимать смысл, разбор становится понятным и уверенным.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придаточных: короткий итог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2026-05-22T19:05:27Z</dcterms:created>
  <dcterms:modified xsi:type="dcterms:W3CDTF">2026-05-22T19:05:27Z</dcterms:modified>
</cp:coreProperties>
</file>