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предлогов в русском языке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Предлоги: как писать правильно и не путать с другими частями речи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семикласснику знать предлоги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строить точные фразы, а ошибки в них сразу снижают качество изложения, сочинения и диктанта.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предлог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 называет предмет или действие, а соединяет слова в словосочетании и показывает их смысловую связь в речи.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член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по себе предлог не отвечает на вопрос и не является членом предложения, но помогает понять роль зависимого слова.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обычно стоит перед словом в косвенном падеже: в школе, к другу, из-за дома, на уроке.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предлога фраза часто становится неточной или даже меняет смысл, поэтому он важен для ясной и грамотной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71686"/>
            <a:ext cx="3563700" cy="1200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предлогов в русском языке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различаются по происхождению, но одинаково служат для связи слов.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предлоги встречаются чаще, а производные и составные требуют более внимательной проверки написания.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предлогов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предлогов пишется раздельно со следующим словом: в доме, к другу, без ошибки, на уроке. Это самый привычный для ученика вариант.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вставкой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частями можно вставить другое слово, сочетание пишется раздельно: в течение долгого дня, в связи с важным ремонтом, по мере взросления.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 существительными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пишутся и устойчивые конструкции с существительными: в течение дня, в связи с ремонтом, за счет времени. Их нужно запоминать как особые случаи.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образованы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 возникли из наречий, существительных и деепричастий, но в речи уже не называют предмет или действие, а выражают связь между словами.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обозначают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предлоги часто передают причину, время, условие или уступку: благодаря помощи, вследствие дождя, несмотря на усталость, в течение недели.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производные предлоги встречаются особенно часто, потому что помогают точнее и выразительнее формулировать мысль без лишних слов.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быть внимательным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формы чаще всего вызывают ошибки: они похожи на другие части речи, поэтому требуют проверки по смыслу и строению.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предлог или приставка?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возможности вставить слово, определить падеж и увидеть способ написания.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написания предлогов в школьных примерах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работах важно не только запомнить правило, но и научиться узнавать тип сочетания по смыслу и форме.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заметно преобладает, а слитные и дефисные формы составляют меньшую, но более трудную для запоминания группу.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12 школьным примерам из раздела «Правописание предлогов»
</a:t>
            </a:r>
            <a:endParaRPr lang="en-US" sz="7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написании предлогов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смешивают навстречу и на встречу, насчет и на счет, потому что слова звучат почти одинаково, но пишутся и строятся по-разному.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предмет, явление или действие само по себе, это не предлог. Смысл помогает различить в следствие и вследствие.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или раздельно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сочетание воспринимается как одно слово. На письме нужно проверять, есть ли предлог и зависимое существительное рядом.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орфографии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диктантах и сочинениях такие ошибки особенно заметны. Помогают медленная проверка, чтение по частям и сравнение с известным правилом.
</a:t>
            </a:r>
            <a:endParaRPr lang="en-US" sz="9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953505"/>
            <a:ext cx="3408600" cy="9273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падежи существительных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можно определить по вопросу и по предлогу, который стоит перед существительным.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подсказывает нужную форму существительного и помогает не ошибиться при согласовании слов в предложении.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которые пишутся через дефис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715400" y="1150200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немногие предлоги, и их написание нужно запомнить как норму. В школьных работах особенно важны формы из-за и из-под, которые всегда пишутся именно так.
</a:t>
            </a:r>
            <a:endParaRPr lang="en-US" sz="1060" dirty="0"/>
          </a:p>
        </p:txBody>
      </p:sp>
      <p:sp>
        <p:nvSpPr>
          <p:cNvPr id="12" name="Text 3"/>
          <p:cNvSpPr txBox="1"/>
          <p:nvPr/>
        </p:nvSpPr>
        <p:spPr>
          <a:xfrm>
            <a:off x="5086100" y="19314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выражают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из-за показывает причину или направление, а из-под — движение из пространства под предметом. Эти значения помогают понять, почему в них сохраняется дефисное написание.
</a:t>
            </a:r>
            <a:endParaRPr lang="en-US" sz="1036" dirty="0"/>
          </a:p>
        </p:txBody>
      </p:sp>
      <p:sp>
        <p:nvSpPr>
          <p:cNvPr id="13" name="Text 4"/>
          <p:cNvSpPr txBox="1"/>
          <p:nvPr/>
        </p:nvSpPr>
        <p:spPr>
          <a:xfrm>
            <a:off x="5271438" y="27127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другими сочетаниями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похожих примерах дефис не ставится: из дома, под столом, из школы. Чтобы не ошибиться, нужно смотреть на смысл и на то, является ли слово цельным предлогом.
</a:t>
            </a:r>
            <a:endParaRPr lang="en-US" sz="10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Сочетания, которые легко принять за предлоги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в течение, в продолжение и в связи с пишутся раздельно. Они состоят не из одного слова, а из предлога и имени существительного, поэтому их нельзя писать слитно.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обычно называют время, причину, сравнение или ограничение. Если выражение можно заменить похожим по смыслу оборотом, это помогает распознать его строение и выбрать верное написание.
</a:t>
            </a:r>
            <a:endParaRPr lang="en-US" sz="937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контексты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правилах, ответах и сочинениях эти сочетания встречаются очень часто. Поэтому важно заранее запомнить, как пишутся по мере, за исключением и в отличие от.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возникают, когда ученик принимает такое сочетание за одно слово. Особенно это заметно в быстрых письменных работах, где похожие формы легко перепутать без проверки.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предлоги встречаются чаще всего в примерах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показывает, какие предлоги школьники используют в описании места, движения и связей между словами.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предлоги встречаются чаще всего, а производные — реже, но именно они требуют более внимательной орфографической проверки.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школьных примеров, приведённых в структуре презентации, 2025
</a:t>
            </a:r>
            <a:endParaRPr lang="en-US" sz="7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написания предлога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орфографическим признакам: значение, строение сочетания и возможность подстановки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написаний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значение и грамматическое строение, чтобы не перепутать предлог с другим словом или сочетанием.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видно по смыслу: слитная форма чаще обозначает обстоятельство, а раздельная сохраняет значение имени существительного.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нормы русского языка; школьные примеры из темы «Правописание предлогов»
</a:t>
            </a:r>
            <a:endParaRPr lang="en-US" sz="7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2250" y="2009288"/>
            <a:ext cx="463950" cy="61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9825" y="2756385"/>
            <a:ext cx="629100" cy="503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5400" y="3524375"/>
            <a:ext cx="618600" cy="618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предлоги и управление падежом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37925" y="1713788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благодаря обычно требует дательного падежа: благодаря помощи, благодаря поддержке. Он передаёт положительную причину и помогает точно связать событие с его основанием.
</a:t>
            </a:r>
            <a:endParaRPr lang="en-US" sz="1116" dirty="0"/>
          </a:p>
        </p:txBody>
      </p:sp>
      <p:sp>
        <p:nvSpPr>
          <p:cNvPr id="11" name="Text 3"/>
          <p:cNvSpPr txBox="1"/>
          <p:nvPr/>
        </p:nvSpPr>
        <p:spPr>
          <a:xfrm>
            <a:off x="6068075" y="240322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Согласно, вопреки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и вопреки тоже употребляются с дательным падежом: согласно расписанию, вопреки совету. Эти предлоги часто встречаются в учебных текстах и требуют внимательного согласования формы слова.
</a:t>
            </a:r>
            <a:endParaRPr lang="en-US" sz="1104" dirty="0"/>
          </a:p>
        </p:txBody>
      </p:sp>
      <p:sp>
        <p:nvSpPr>
          <p:cNvPr id="12" name="Text 4"/>
          <p:cNvSpPr txBox="1"/>
          <p:nvPr/>
        </p:nvSpPr>
        <p:spPr>
          <a:xfrm>
            <a:off x="2438400" y="322887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несмотря на пишется раздельно и не изменяется как единое слово. Оно употребляется с существительным или местоимением: несмотря на дождь, несмотря на усталость.
</a:t>
            </a:r>
            <a:endParaRPr lang="en-US" sz="11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смыслу: что выражает предлог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помогает показать место, время, причину, цель, направление или сравнение. Если слово не связывает части предложения, а называет предмет или явление, оно не является предлогом.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31476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спорных случаях полезно заменить выражение близким по смыслу оборотом. Так проще понять, является ли это предлогом или самостоятельной частью речи с другим значением.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82952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для 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полезна смысловая проверка в парах вроде в течение урока и в течении реки. В первом случае это предлог, во втором — существительное с предлогом.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значения предлогов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орфографическая форма может передавать разный смысл в зависимости от контекста и соседних слов.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и цели представлены наиболее заметно; предлоги причины и времени особенно важны в более сложных текстах и формулировках.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по теме «Правописание предлогов», 2025
</a:t>
            </a:r>
            <a:endParaRPr lang="en-US" sz="7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запоминания правил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является ли оно служебным словом и связывает ли оно части речи. Это помогает отличить предлог от самостоятельного слова.
</a:t>
            </a:r>
            <a:endParaRPr lang="en-US" sz="1104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Проверь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установи, пишется ли выражение раздельно, слитно или через дефис. Полезно попробовать вставить между частями другое слово.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Сверь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остаётся сомнение, проверь смысл: место, время, причина, цель или сравнение. Трудные случаи лучше запомнить и при необходимости сверить по словарю.
</a:t>
            </a:r>
            <a:endParaRPr lang="en-US" sz="10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предлогов можно проверить шаг за шагом
</a:t>
            </a:r>
            <a:pPr algn="ctr" indent="0" marL="0">
              <a:lnSpc>
                <a:spcPct val="90000"/>
              </a:lnSpc>
              <a:buNone/>
            </a:pPr>
            <a:r>
              <a:rPr lang="en-US" sz="34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смотреть на смысл, падеж и строение сочетания, ошибки в предлогах становятся заметно реже. Эти простые проверки помогают писать грамотно и уверенно в любых школьных текстах.
</a:t>
            </a:r>
            <a:endParaRPr lang="en-US" sz="3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2026-05-28T16:50:46Z</dcterms:created>
  <dcterms:modified xsi:type="dcterms:W3CDTF">2026-05-28T16:50:46Z</dcterms:modified>
</cp:coreProperties>
</file>