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техники: путь человечества к новым открытиям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техника изменяет жизнь с древних времён до наших дней.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технического прогресса в жизни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люди создавали орудия труда, улучшая быт и общество. Технический прогресс тесно связан с культурными и экономическими изменениями, раскрывая историю цивилизаций и их развитие.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техники в древности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- революция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года до нашей эры появилось колесо, которое позволило ускорить транспортировку грузов и людей. Это изобретение кардинально изменило жизнь древних обществ и стало основой многих технологий.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Металлообработка и переход к новым материалам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IV тысячелетия до н. э. началась обработка металлов — бронзы и железа, что дало прочные инструменты для сельского хозяйства и войны. Этот переход ускорил развитие поселений и укрепил позиции цивилизаций.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земледелия: плуг и гончарный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плуга значительно облегчило обработку земли, а гончарный круг позволил создавать сосуды для хранения продуктов. Эти технологии способствовали экономическому росту и социальной организации.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античного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Водяные и ветряные мельницы — энергию природы в дела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инженеры разработали мельницы для помола зерна, используя воду и ветер. Это повысило производительность и снизило трудозатраты, став важной основой эксплуатации природных ресурсов.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просчеты: акведуки и арки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системы акведуков для доставки воды в города, а каменные и кирпичные арки стали символами инженерного мастерства, укрепляя здания и мосты на века.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часы и винтовой пресс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Герона Александрийского включали первые механические часы и винтовой пресс, laid foundations for precise timekeeping and efficient production methods, impacting технологии тех времён.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Средневековья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очков — новый взгляд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создали первые очки, что позволило людям с плохим зрением продолжать трудиться и учиться. Это открытие расширило возможности для науки и ремесел.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механических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XIV веку механические часы стали точнее и надёжнее, помогая людям организовать время. Их усовершенствование отражало прогресс инженерного мышления Средневековья.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 компас — новые горизонты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изобрёл книгопечатание, что ускорило распространение знаний. Компас и астролябия помогли морякам открывать новые земли и расширять торговлю.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Книгопечатание, порох и эпоха открытий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Гутенберга — революция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1440 году Гутенберг разработал метод массового печатания книг, что резко увеличило доступность информации и способствовало развитию образования и науки по всей Европе.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 изменение военного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пороха в Китае радикально изменило войны, появившиеся огнестрельные орудия сделали боевое дело более эффективным и изменили баланс сил.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Карвеллы и компас — путь к новым морям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кораблей и навигационных приборов в XV-XVI веках позволило исследователям совершать дальние плавания, открывая новые торговые маршруты и культуру.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Возрождения и начало научной революции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гений универсального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рисовал проекты летательных аппаратов, изучал анатомию и создавал сложные механизмы, формируя научный подход к технике эпохи Возрождения.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телескоп и взгляды на Вселенную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XVII века Герман Липперсгей изобрёл телескоп, а Галилео Галилей применил его для исследований космоса, меняя представления о мире и стимулируя научный эксперимент.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Экспериментальный метод как основа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утвердила опыт и наблюдения в качестве главных инструментов познания, что заложило фундамент для последующих технических достижений.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начало новой эры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Прядильная машина Джеймса Харгривса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в 1764 году, прядильная машина механизировала производство ткани, повысив продуктивность и став знаковым устройством промышленной революции.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Джеймса Уатта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Улучшенная Уаттом в 1774 году паровая машина облегчила работу фабрик и транспорта, что спровоцировало быстрый рост промышленного производства в Европе.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значительно ускорило перевозку сырья и людей, стимулируя рост городов и развитие инженерных профессий по всей Европе.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56806"/>
            <a:ext cx="4865100" cy="23527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технического развития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доиндустриальной, индустриальной и постиндустриальной эпохами по степени механизации, влиянию на общество и экономику.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этап характеризуется высокой скоростью изменений и глобальным воздействием на жизнь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развития техники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и транспорт XIX 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моторов внутреннего сгорания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паровые машины начали заменять двигатели внутреннего сгорания, повысив эффективность транспорта и позволив создавать автомобили с бензиновым мотором.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Бенц и первый автомобиль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1885 году Карл Бенц изобрёл автомобиль с бензиновым двигателем, за что получил патент в 1886 году, открывая новую эру в личном и грузовом транспорте.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 общественного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XIX века связала города и регионы, а первые трамваи и метрополитены сделали повседневные перевозки быстрее и доступнее.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 связь: технологические прорывы XX 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самолёт братьев Райт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Орвилл и Уилбур Райт совершили первый управляемый полёт на самолёте с двигателем. Этот успех положил начало эре авиации, сделав возможными дальние путешествия и развитие воздушного транспорта по всему миру.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радиосвязи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Попов в 1895 году продемонстрировал работу радиоприёмника, а Гульельмо Маркони в 1896 году получил патент на радиосвязь. Эти разработки позволили передавать информацию на большие расстояния без проводов.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массовая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Изобретённый Александром Беллом в 1876 году, телефон радикально изменил способы общения. В XX веке телефония, радио и затем телевидение стали основой для мгновенного обмена информацией и созданием глобальной коммуникационной сети.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стандартизация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 год — конвейер Форда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Форд внедрил массовое производство автомобилей на конвейерной линии, что значительно повысило скорость сборки и снизило стоимость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Ford Model T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автомобиль стал доступным для многих семей, открыв новую эру массовой мобильности и изменив образ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деталей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стандартных компонентов позволило упростить производство и ремонт техники, повысив общий уровень качества и доступности товаров.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стандартизации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взаимозаменяемости и массового производства распространились на бытовую технику и другие отрасли, повысив эффективность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и домашняя техника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накаливания Эдисона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Томас Эдисон изобрёл практичную лампу накаливания, которая обеспечила дома и улицы массовым электрическим освещением, что стало революцией в повседневной жизни.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бытовых электроприборов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Утюги, стиральные машины и холодильники появились благодаря электричеству, значительно упрощая домашний труд и повышая комфорт проживания.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городов и сёл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электросети позволило обеспечить населённые пункты светом и новой техникой, что изменило стиль жизни и ускорило развитие инфраструктуры.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и цифровая революция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вычислительные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создан ЭНИАК — один из первых компьютеров, который ускорил вычисления и дал старт развитию информационных технологий.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микропроцессора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1971 году Intel представила микропроцессор, что открыло дорогу персональным компьютерам и сделало цифровые технологии доступными для широкой аудитории.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по 1990-е годы Интернет связал миллионы пользователей, изменив способы общения, обучения и работы, став основой современного цифрового общества.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техника: открытия и польза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Рентгеновский аппарат Вильгельма Рентгена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открытие рентгеновских лучей позволило врачам видеть внутренние органы без операции, что стало революцией в диагностике.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Александра Флеминга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пенициллина в 1928 году спасло миллионы жизней, начав эпоху эффективного лечения бактериальных инфекций.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Томографы и МРТ повышают точность диагностики, а хирургические роботы и телемедицина расширяют возможности лечения и доступа к медицине.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и технологии для космоса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спутника «Спутник-1»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запустил первый искусственный спутник, открыв эпоху космических исследований и вызвав научный прогресс в мировой космонавтике.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стал первым человеком в космосе, что стало крупнейшим достижением человечества и символом изучения Вселенной.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1998 года станция объединяет усилия разных стран в длительных космических экспедициях и развитии технологий для жизни и науки вне Земли.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искусственный интеллект сегодня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промышленных и бытовых роботов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Роботы-пылесосы и автоматизированные линии на заводах повышают эффективность труда и качество продукции, облегчая повседневные задачи.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распознаёт лица, переводит языки, помогает управлять транспортом и обучается на примерах, делая технологии умнее и адаптивнее.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ИИ на профессии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сферы труда и образования, требуя новых навыков и подталкивая к развитию технологий для совместной работы людей и машин.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экология: вызовы перед человечеством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привела к росту выбросов и загрязнению окружающей среды, что стало глобальной проблемой.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экологически чистых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возобновляемые источники энергии начали снижать вред природе и стимулируют устойчивое развитие.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утилизации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объёмов электронных отходов требует новых подходов и технологий для переработки и сокращения негативного воздействия.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техники: инновации и ответственность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1670600"/>
            <a:ext cx="2151300" cy="14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и нанотехнологии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области обещают революционные изменения в вычислениях, медицине и материалах в ближайшее будущее.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29793" y="2613678"/>
            <a:ext cx="2151300" cy="14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будущего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беспилотные автомобили, летающие такси и концепции «умных городов» для повышения комфорта и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6875" y="1574325"/>
            <a:ext cx="2151300" cy="14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в технологическом развитии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ответственность при внедрении новых технологий, чтобы сохранить безопасность и пользу для общества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Техника: фундамент нашего будущего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кардинально изменил повседневную жизнь, обеспечивая комфорт и возможности для обучения. Осознанное отношение к технологиям поможет сохранить окружающую среду и развивать человечество дальше.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2026-05-11T10:55:40Z</dcterms:created>
  <dcterms:modified xsi:type="dcterms:W3CDTF">2026-05-11T10:55:40Z</dcterms:modified>
</cp:coreProperties>
</file>