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Новицкая. «Зонтик»: дождик, уют и маленькое чудо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зонтик и тёплый взгляд на обычный день.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Новицкая пишет просто и тепло, поэтому детям легко узнать в стихотворении знакомую ситуацию: дождь, дорогу и спасительный зонтик. Обычный день вдруг становится маленькой историей, в которой есть уют, движение и хорошее настроение.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легко понять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в стихотворении: добрый помощник и главный образ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который сразу узнаётся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в стихотворении — не случайная деталь, а центр всей картины. Ребёнок легко представляет его в руках, потому что этот предмет знаком каждому. Он сразу вызывает ощущение защиты и спокойствия.
</a:t>
            </a:r>
            <a:endParaRPr lang="en-US" sz="162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дождливый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помогает не промокнуть и делает прогулку удобной. Из обычной вещи он превращается в надёжного спутника, который словно поддерживает ребёнка в пути. Поэтому дождь не кажется такой уж помехой.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уюта и маленького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зонтом дождливая улица выглядит уже не серой и скучной, а интересной. Возникает чувство, что обычная дорога может стать маленьким приключением, если рядом есть такой добрый защитник.
</a:t>
            </a:r>
            <a:endParaRPr lang="en-US" sz="17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создаёт движение и наполняет стихотворение живой атмосферой. Он показан как привычная часть дня, а не как беда, поэтому ребёнку легко принять эту картину спокойно.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знакомые подробности: капли, мокрая улица, серое небо и свежий воздух. Эти детали помогают увидеть дождливый день ясно и без лишних объяснений.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здесь не пугает, а лишь меняет обычную прогулку. Благодаря этому настроение становится наблюдательным: хочется смотреть вокруг внимательнее и замечать, как всё вокруг меняется.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подача делает погоду интересной. Вместо уныния появляется ощущение, что даже дождливый день может быть красивым, если смотреть на него добрыми глазами.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стихотворении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взгляд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пасмурной погоде стихотворение звучит доброжелательно. Оно напоминает, что настроение зависит не только от неба, но и от того, как человек смотрит на день.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без тревоги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 погода не становится страшной. Она остаётся просто частью обычного дня, который можно прожить спокойно, если рядом есть защита и уверенность.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создаёт ощущение укрытия. Под ним ребёнок чувствует себя спокойно, и поэтому дождь перестаёт мешать, а лишь добавляет истории живости.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радость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лёгкая улыбка и радость от простых вещей. Обычная прогулка вдруг кажется чуть-чуть волшебной, потому что в ней есть уют и движение вперёд.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стихотворение ясным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короткие и знакомые слова: дождь, капли, улица, небо, зонтик. Они легко слышатся, быстро запоминаются и сразу рисуют понятную картину.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помогает ребёнку не отвлекаться на трудные выражения. Вместо этого он может сосредоточиться на настроении, представить дождливый день и услышать добрый, спокойный голос текста.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картина в стихотворении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уже не мешает, а становится привычной частью пути. Настроение становится ровнее и мягче.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появляется дождливая погода. Она задаёт фон и сразу настраивает на тихую, немного пасмурную историю.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зонтик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главный предмет стихотворения. Он сразу меняет картину: теперь рядом есть защита и удобство.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уютная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простых деталей складывается целая сцена. Обычный день выглядит тёплым и почти праздничным.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поэтому его несложно удержать в памяти. После нескольких чтений строки начинают звучать почти сами собой, как знакомая считалочка.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ритм и мягкое звучание. Они помогают словам соединяться в плавную, удобную для запоминания мелодию.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тоже очень знакомые: дождь, улица, зонтик, дорога. Когда ребёнок сразу видит картинку, запомнить стихотворение становится намного проще.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ритм дождливой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похожий на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лёгкие капли дождя и шаги по мокрой дороге. Из-за этого строки читаются плавно и живо, словно маленькое движение сопровождает каждую строку.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стихов мягкое и спокойное. Оно помогает услышать не шум, а уютную дождливую историю, в которой даже тихие звуки становятся частью настроения.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показывает, как простая вещь помогает пережить дождь спокойно и с хорошим настроением.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предмет способен подарить большое чувство уюта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Г. Новицкой «Зонтик»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глазами ребёнка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взгляд делает текст особенно тёплым и живым. В нём слышатся игра, радость открытий и умение замечать хорошее даже в самой простой погоде.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дождь воспринимается не как неприятность, а как часть обычного дня. Ребёнок смотрит на него спокойно и даже с любопытством, словно это маленькое приключение.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можно мысленно рассмотреть небо, тяжёлое от туч, и дорожку, по которой шаг за шагом движется герой.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Мокрая улица сразу появляется в воображении: блестит асфальт, вокруг тихо шуршит дождь, а воздух кажется свежим и прохладным.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легко увидеть раскрытый зонтик, под которым идёт ребёнок. Он как будто держит над собой маленькую крышу от дождевых капель.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простые детали складываются в ясный словесный рисунок. Он понятен первокласснику и помогает сразу представить дождливый день.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можно представить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14705" y="4185750"/>
            <a:ext cx="262688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школьника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школьник знает путь под дождём: быстрые шаги, лужи и внимательный взгляд вперёд. Поэтому стихотворение сразу кажется знакомым и понятным.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в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для ребёнка — не просто вещь, а верный спутник в непогоду. Он помогает чувствовать себя увереннее и делает путь спокойнее.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знаком по утренним сборам, шуму капель и мокрым дорогам. Именно такая повседневность лежит в основе стихотворения и делает его близким детям.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не только неудобство, но и интересные детали вокруг. Из-за этого обычный дождливый день превращается в маленькую историю.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стихотворении чувствуется уют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создаёт ощущение защиты: под ним можно спрятаться от капель и спокойно идти дальше. От этого дождь уже не кажется холодным и строгим.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мягко и по-домашнему, потому что в центре есть забота. Даже пасмурный день становится тёплым, если рядом есть надёжный помощник.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Такая речь подходит для 1 класса, потому что она понятна, добра и точна. Ребёнок легко запоминает не только смысл, но и звучание строк.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в стихотворении простые и знакомые детям: дождь, капли, улица, небо, зонтик. Благодаря этому текст легко слушать с первого чтения.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Короткие фразы помогают быстро увидеть картину и не потеряться в сложных выражениях. Каждая строка звучит ясно и спокойно, без лишних украшений.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читать спокойно и мягко, чтобы передать доброжелательное настроение стихотворения. Тогда дождь будет звучать не тревожно, а почти по-дружески.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остановки помогают услышать каждую деталь: капли, улицу, зонтик. Так маленькая история становится понятной и выразительной.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ритм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прочитать строки вслух, можно почувствовать лёгкое движение, будто шаги и капли звучат вместе. Именно ритм делает стихотворение живым.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зонтика запоминается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как маленький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зонтик ведёт себя почти как помощник, который охраняет от дождя. Он делает обычную прогулку спокойной и даже немного весёлой, поэтому ребёнок легко представляет эту сцену и запоминает её надолго.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много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соединяет в себе защиту, игру и уют. Он связан с личным опытом детей: каждый хотя бы раз держал его в дождливый день, поэтому образ сразу вызывает узнавание, улыбку и тёплое чувство.
</a:t>
            </a:r>
            <a:endParaRPr lang="en-US" sz="16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Произведение учит замечать красоту в обычных вещах: каплях дождя, свежем воздухе, мокрой улице и знакомых предметах, которые становятся особенно нужными.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показывает, что плохая погода не обязана портить настроение. Даже под серым небом можно чувствовать себя спокойно и уверенно.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Стихотворение развивает наблюдательность. Ребёнок учится видеть не только дождь, но и детали вокруг, которые делают день живым и интересным.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Маленький зонтик напоминает: забота может быть простой, но очень важной. Иногда именно она помогает улыбнуться в самый пасмурный день.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удобно читать на уроке и легко воспринимать на слух. Это особенно важно для первоклассников.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речь идёт о дожде, в стихотворении нет грусти. Оно звучит спокойно, дружелюбно и оставляет после чтения приятное чувство.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становится главным образом стихотворения и помогает сразу представить картину. Благодаря этому текст легко запоминается и детям, и взрослым.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для урока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подходит для литературного чтения в 1 классе: оно ясное, образное и даёт повод поговорить о погоде, настроении и внимательном взгляде на мир.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особенности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«Зонтик» остаётся тёплым и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Г. Новицкой напоминает, что даже дождливый день может быть уютным и радостным. В центре стоит знакомый детям зонтик — надёжный, добрый и очень запоминающийся.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2026-05-23T23:57:06Z</dcterms:created>
  <dcterms:modified xsi:type="dcterms:W3CDTF">2026-05-23T23:57:06Z</dcterms:modified>
</cp:coreProperties>
</file>