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7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как литературный жанр: смех, характеры,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комедии помогает увидеть серьёзные черты жизни и людей.
</a:t>
            </a:r>
            <a:endParaRPr lang="en-US" sz="3973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возникла в Древней Греции как праздничное театральное действие, а затем стала литературным жанром с бытовым конфликтом и относительно благополучным финалом. Сегодня она соединяет развлечение, наблюдение за людьми и мягкую критику их недостатков.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от древнего театра к школьному чтению
</a:t>
            </a:r>
            <a:endParaRPr lang="en-US" sz="2672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комедии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строится на смешных или нелепых ситуациях, где обычное событие внезапно оборачивается путаницей, ошибкой или неожиданным поворотом, вызывающим у читателя улыбку или смех.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часто выглядят не так, как сами себя представляют: их слова, поступки и самооценка расходятся, и именно это несоответствие создаёт комический эффект.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жанра особенно важны диалог, ирония, игра слов, недоразумение и повторение. Реплики звучат живо и помогают быстро раскрыть характер персонажей.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высмеивает человеческие слабости, но не ведёт к безысходности. В ней смех помогает заметить глупость, тщеславие, лицемерие и другие недостатки.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комедии в литературе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комедии различаются тем, что именно становится источником смеха.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комедия показывает узнаваемую жизнь, сатирическая — осуждает пороки, а комедия характеров делает смешным сам образ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ожидания и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рождается, когда герой ждёт одного исхода, а получает совсем другой. Серьёзный разговор может завершиться нелепостью, а простая ситуация — запутаться из-за ошибки или случайности.
</a:t>
            </a:r>
            <a:endParaRPr lang="en-US" sz="1742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комический эффект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сценического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многое решают мимика, жесты, паузы и темп реплик. Даже обычные слова становятся смешными, если интонация и поступки персонажа противоречат друг другу.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юмора встречаются чаще всего
</a:t>
            </a:r>
            <a:endParaRPr lang="en-US" sz="28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автор выбирает приём, тем быстрее зритель или читатель понимает смешное положение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преувеличение и ирония: они быстро показывают нелепость ситуации. Остальные приёмы усиливают эффект и делают сцену живой.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теории литературы для 8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 театре: живое действие и реакция зрителя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комедия особенно выразительна, потому что зритель видит действие сразу: реплики, паузы, движение актёров и реакцию зала работают вместе и усиливают смех.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зависит не только от текста, но и от того, как произнесена фраза, где сделана пауза и насколько точно передан характер героя на сцене.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Мольер в пьесе «Мещанин во дворянстве» высмеивает тщеславие и невежество. Его герои смешны именно потому, что стремятся казаться не теми, кто они есть.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794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5306" y="41867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06233"/>
            <a:ext cx="521700" cy="463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 русской литературе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здесь возникает из столкновения Чацкого с фамусовским обществом. Остроумный герой оказывается чужим среди людей, которые боятся нового и держатся старых привычек.
</a:t>
            </a:r>
            <a:pPr algn="ctr" indent="0" marL="0">
              <a:lnSpc>
                <a:spcPct val="100000"/>
              </a:lnSpc>
              <a:buNone/>
            </a:pPr>
            <a:r>
              <a:rPr lang="en-US" sz="15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Грибоедов — «Горе от ума»
</a:t>
            </a:r>
            <a:endParaRPr lang="en-US" sz="1534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страхе чиновников перед проверкой, их суетливости и всеобщем обмане. Смех становится способом показать, как трусость и корысть разрушают порядок.
</a:t>
            </a:r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 — «Ревизор»
</a:t>
            </a:r>
            <a:endParaRPr lang="en-US" sz="1572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высмеивает невежество, грубость и неправильное воспитание. Через смешные сцены автор показывает, к чему приводит отсутствие знаний, ответственности и уважения к другим.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 И. Фонвизин — «Недоросль»
</a:t>
            </a:r>
            <a:endParaRPr lang="en-US" sz="15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в кино и мультфильмах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 комизм создают монтаж, музыка, движения камеры, крупные планы и повторяющиеся гэги. Поэтому смешная сцена получается яркой и быстро понятной даже без длинных объяснений.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зрителю показывают семейные недоразумения, приключения, нелепые совпадения и персонажей с заметными привычками. Такие истории легко узнать, потому что они напоминают повседневную жизнь.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смешная сцена в комедии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ситуация превращается в комический эпизод.
</a:t>
            </a:r>
            <a:endParaRPr lang="en-US" sz="15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уметь отличать добрый юмор от сатиры: сатирический смех всегда несёт оценку автора и помогает осудить неправильные поступки.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как особый вид комедийного смеха
</a:t>
            </a:r>
            <a:endParaRPr lang="en-US" sz="31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использует смех не ради развлечения, а чтобы показать пороки людей и общества: жадность, самодовольство, лицемерие, грубость и духовную пустоту.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сатирическом произведении комические ситуации заставляют читателя не только улыбнуться, но и задуматься, почему герой ведёт себя нелепо и чем это опасно для окружающих.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сцену по-настоящему смешной
</a:t>
            </a:r>
            <a:endParaRPr lang="en-US" sz="31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усиливается, когда элементы работают вместе: слово, интонация и действие создают единый эффект и делают сцену запоминающейся.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смешной становится не одна деталь, а их сочетание; особенно сильны неожиданный поворот, диалог и выразительное поведение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школьного курса литературы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250" y="1587500"/>
            <a:ext cx="50280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30220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9700" y="16302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комедии: смех без жестокости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вызывает улыбку, а не унижает героя. Смешная ситуация остаётся доброжелательной, поэтому читатель смеётся без чувства неловкости и жестокости.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комедия показывает недостатки, но не превращает человека в карикатуру. Автор сохраняет чувство меры и даёт понять, что герой может измениться.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персонажам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комических сценах герои выглядят живыми людьми со своими слабостями. Именно это делает произведение смешным, но не обидным.
</a:t>
            </a:r>
            <a:endParaRPr lang="en-US" sz="15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 и комедийные произведения
</a:t>
            </a:r>
            <a:endParaRPr lang="en-US" sz="2772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комедия развивалась в разных странах и эпохах.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объединяет разные эпохи, но везде сохраняет общую цель: через смех показывать человеческие слабости и общественные недостатки.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истории из школьной и семейной жизни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Перепутанное сообщение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хотел написать другу, что опоздает на пять минут, но автозамена превратила сообщение в странную шутку. В ответ пришло такое же недоумение, и вся переписка закончилась общим смехом уже на перемене.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Неловкий ответ у доски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мальчик так торопился ответить, что перепутал два похожих слова и сам не заметил ошибки. Класс сначала замолчал, потом улыбнулся, а учитель помог исправить ситуацию без всякой обиды.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чаще всего встречают комедию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форматах комедия по-разному подаётся, но всегда строится на узнаваемой ситуации и понятном конфликте.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кино и интернет-видео, однако комедия уверенно сохраняется и в театре, книгах, мультфильмах и школьных спектаклях.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презентации и школьного опыта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комедия особенно ценна тем, что через смешное открывает серьёзные мысли о честности, воспитании, достоинстве и отношениях между людьми.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комедия важна в литературе и жизни
</a:t>
            </a:r>
            <a:endParaRPr lang="en-US" sz="2972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помогает легче воспринимать трудные темы: она снимает напряжение, делает разговор о недостатках людей понятным и учит смотреть на ошибки без злости.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комедии, школьник лучше чувствует оттенки речи, замечает игру слов, иронию и контраст между словами героя и его поступками.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анализируется комедийное произведение
</a:t>
            </a:r>
            <a:endParaRPr lang="en-US" sz="292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увидеть не только смешные эпизоды, но и авторскую оценку событий.
</a:t>
            </a:r>
            <a:endParaRPr lang="en-US" sz="14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сериалах комедия строится на быстрых сценах, точном монтаже и понятных жизненных ситуациях, поэтому зритель легко узнаёт себя или знакомых.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сегодня: традиция и новые формы
</a:t>
            </a:r>
            <a:endParaRPr lang="en-US" sz="3019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и короткие интернет-видео усиливают смешное движением, повтором и визуальными гэгами, делая комизм особенно заметным для подростков.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Стендап опирается на наблюдение за повседневной жизнью, а потому близок к литературной комедии: в центре остаются характер, речь и неожиданный взгляд на обычные события.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меняются, но основные приёмы остаются прежними: ирония, преувеличение, контраст и недоразумение по-прежнему вызывают смех и узнавание.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учит видеть смешное и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смеётся над слабостями, но не теряет серьёзного смысла: она помогает понять людей, заметить ошибки и увидеть, как смех делает жизнь яснее и ближе.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2026-05-19T05:43:51Z</dcterms:created>
  <dcterms:modified xsi:type="dcterms:W3CDTF">2026-05-19T05:43:51Z</dcterms:modified>
</cp:coreProperties>
</file>