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хранит память, язык и мудрость поколений.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творчество: живое наследие народа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создавал свои тексты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возник в эпоху, когда знания передавали устно. У него не было одного автора: каждый рассказчик мог менять детали, сохраняя смысл, образность и узнаваемый сюжет.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память народа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быт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творчестве сохранились представления о крестьянском труде, семейных обязанностях и повседневной жизни. По этим текстам можно узнать, как жили и работали люди разных поколений.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отражает события прошлого, образы защитников земли и важные для народа испытания. Он передает не точные даты, а народное понимание истории и ее героев.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пословицы и песни учат различать добро и зло, уважать честность, труд и справедливость. Через простые образы они помогают понять народные представления о долге и чести.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фольклор — это знакомство с яркой образной речью, меткими выражениями и народной мудростью. Он развивает слух, память и умение понимать скрытый смысл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имеет свои признаки и по-своему передает народный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форме и назначению, но все они сохраняют опыт народа и особенности его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устного народного творчества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жанров устного народного творчества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русской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бывают волшебные, бытовые и о животных. В каждом виде по-своему раскрываются характеры героев, испытания и отношение к добру, смекалке и трудолюбию.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самый известный жанр фольклора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сказок характерны повторы, троекратные испытания и ясное противопоставление добра и зла. Часто финал оказывается счастливым или поучительным, поэтому сказка легко запоминается.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жанры обычно изучают раньше и чаще связывают с первыми заданиями по фольклору.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визуализации, 2026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встречаются в школьном изучении
</a:t>
            </a:r>
            <a:endParaRPr lang="en-US" sz="205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занимают наибольшую долю, потому что они лучше всего знакомы детям и удобны для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завершает мысль и обычно содержит совет, вывод или оценку поступка. Она помогает понять, как народ формулировал жизненные правила и чему считал нужным учить.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поговорки: народная краткость и точность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короче и не дает полного вывода. Она делает речь живой и образной, добавляя точное сравнение или меткое наблюдение без прямого назидания.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легко запоминаются благодаря ритму, точности и выразительности. В них особенно заметно, как народ умеет говорить коротко, но очень содержательно.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12" y="3000196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считалки, дразнилки и потешки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описывает предмет через его признаки и заставляет сравнивать, искать сходство и делать вывод. Она развивает внимание, наблюдательность и умение мыслить точно.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выбрать водящего в игре и задает четкий ритм. Ее короткие строки легко повторять, поэтому она быстро запоминается и объединяет участников игры.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Дразнилки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Дразнилки относятся к игровой устной традиции. Они обычно шутливые и острые, поэтому помогают почувствовать звучание речи, интонацию и силу короткого образного высказывания.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сопровождают движение, забаву и раннее детское воспитание. Они помогают малышу слушать, повторять слова, двигаться в ритме и радоваться звучанию речи.
</a:t>
            </a:r>
            <a:endParaRPr lang="en-US" sz="11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живет фольклорный текст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устный текст появляется, передается и меняется в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героический эпос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богатырях, которые защищают родную землю и служат общему делу. Их герои действуют не ради себя, а ради народа и княжества.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образов — Илья Муромец, Добрыня Никитич и Алеша Попович. Эти персонажи воплощают силу, мужество, верность и готовность к подвигу.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былин характерны торжественный тон, медленное развитие действия и повторяющиеся формулы. Гипербола делает богатырей особенно сильными, а события — значительными.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былины связаны с образами Древней Руси, особенно с Киевским циклом. Благодаря этому они сохраняют представление о прошлом и героическом идеале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жанр нередко соединяет несколько функций: например, сказка одновременно увлекает сюжетом и учит оценивать поступки.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жанров устного народного творчества, изучаемых в школьном курсе литературы.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фольклорных жанров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многозадачными выглядят сказки, загадки и песни: они не только развлекают, но и воспитывают, развивают речь, память и чувство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сопровождала важные события жизни: календарные праздники, свадьбы, работу в поле, семейные встречи. Она помогала людям переживать общий момент вместе.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звучат разные чувства — радость, печаль, ожидание, любовь, разлука. По назначению их делят на обрядовые, лирические, исторические и трудовые.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ее связь с обрядом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фольклорный текст становится запоминающимся
</a:t>
            </a:r>
            <a:endParaRPr lang="en-US" sz="2538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в устной речи: на празднике, в игре, в семье или во время работы. Слушатель воспринимает не только смысл, но и ритм.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формулы, рифма, повторы и ясный ритм помогают удержать текст в памяти и легко пересказать его другим.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новом исполнении рассказчик может менять отдельные слова, не затрагивая главную мысль. Так возникают разные варианты одного сюжета.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закрепляются привычные начала, концовки, эпитеты и сравнения. Они делают фольклорный текст узнаваемым и особенно выразительным.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устном народном творчестве
</a:t>
            </a:r>
            <a:endParaRPr lang="en-US" sz="240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приемы делают фольклорный текст ярким, ритмичным и удобным для устной передачи.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подчинены устной традиции: они помогают слушателю запомнить текст, а исполнителю — сделать речь выразительной и торжественной.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особенностей фольклорной поэтики.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00" y="1205475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фольклор дает ребенку и школьнику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успокаивают малыша, развивают слух и чувство ритма. Через них ребенок впервые слышит мягкую, напевную речь и простые, близкие образы.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сопровождаются движением и помогают ребенку связывать слово с действием. Они развивают внимание, память и радость общения со взрослым.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 привлекают необычной шуткой и звучанием. Они расширяют словарь, учат замечать образность речи и понимать ее игровой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знакомят школьника с борьбой добра и зла, помогают обсуждать поступки героев и учат видеть в тексте поучительный смысл.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нужны в игре, но одновременно тренируют память, четкость произношения и чувство ритма. Это один из самых живых детских жанров.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испытания часто становится отправной точкой сюжета и показывает, как герой раскрывает свои качества в трудной ситуации.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сюжетных мотивов русских народных сказок, изучаемых в школьной программе.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русских народных сказок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вокруг проверки героя и нравственного выбора: именно поэтому в центре остаются испытание и победа добра.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народов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народных традициях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России фольклор хранит похожие ценности: уважение к семье, трудолюбие, честность и любовь к родной земле. Эти темы легко узнаются в сказках и песнях.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каждого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сюжеты, образы и мелодии у каждого народа особенные. Именно поэтому фольклор помогает увидеть и общность культуры, и ее богатое разнообразие.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сюжеты продолжают жить в мультфильмах, книгах, театре и школьных праздниках. Они становятся понятнее детям, когда получают современное оформление, но сохраняют узнаваемый смысл.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культуре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образные выражения по-прежнему встречаются в повседневной речи. Они делают высказывание точным, а мысль — краткой и выразительной.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часто появляются в кино, иллюстрациях и даже рекламе. Фольклор остается заметным, потому что говорит о вечных темах, знакомых каждому.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фольклорный текст?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признаки устной народной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важно потому, что сохраняет мудрость, язык и ценности поколений. Оно учит понимать людей, замечать красоту слова и видеть связь прошлого с настоящим.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живая память народа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2026-05-19T03:57:16Z</dcterms:created>
  <dcterms:modified xsi:type="dcterms:W3CDTF">2026-05-19T03:57:16Z</dcterms:modified>
</cp:coreProperties>
</file>