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 периода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образования, науки и культуры в СССР с 1945 по 1980-е годы.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после Второй мировой войны: новый этап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СССР восстанавливался и активно развивался. Образование, наука и культура стали основой для воспитания нового поколения и противостояния Западу в условиях холодной войны.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в послевоенном образовании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образование расширилось: сначала семилетнее, затем восьмилетнее стало нормой для всех детей в стране.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обновлялась — появились углублённые курсы по математике, химии и физике, а также новые учебные пособия.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1950 году неграмотность среди взрослого населения почти полностью ликвидирована благодаря массовым образовательным программам.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школьной сети по всей стране
</a:t>
            </a:r>
            <a:endParaRPr lang="en-US" sz="306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школ в отдалённых регионах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1950–1960-х годах новые школы появлялись в самых разных уголках СССР — от Калининграда до Владивостока, обеспечивая доступ к образованию даже в удалённых районах.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сельских школ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сельской местности: здесь было построено множество школ, что способствовало повышению уровня образования в деревнях и посёлках.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специализированных школ и интернатов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развивалась сеть интернатов и специализированных учебных заведений, где обучались дети с разным уровнем подготовки и интересами.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политехническое образование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1953–1964 годах введение обязательной восьмилетней школы увеличило время обучения и повысило качество образования.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Школьников активно учили техническим дисциплинам — это готовило их к работе на промышленных предприятиях будущего.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трудового воспитания формировала у молодёжи трудолюбие и умение работать в коллективе.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практики на заводах и фабриках стали частью учебного процесса, расширяя практические навыки учащихся.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9162"/>
            <a:ext cx="4791900" cy="19942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высшего образования СССР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вузов, студентов и преподавателей характеризует развитие советского высшего образования и новых наук.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40 лет количество студентов и вузов более чем в два раза увеличилось, появились новые научные направления.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Министерства высшего образования СССР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Прорывы в советской науке и технологии
</a:t>
            </a:r>
            <a:endParaRPr lang="en-US" sz="3159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СССР успешно запустил «Спутник-1» — первый искусственный спутник Земли, что стало революционным событием в мировой науке и космонавтике.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ядерных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учёные активно участвовали в создании ядерного оружия и мирного атома, получая международные награды за открытия в физике и математике.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человек в космосе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 год отметился достижением: Юрий Гагарин стал первым человеком, совершившим орбитальный полёт, символом научного лидерства страны.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научных исследований в СССР
</a:t>
            </a:r>
            <a:endParaRPr lang="en-US" sz="2953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главных научных институтов и предприятий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поддержка культуры и искусства
</a:t>
            </a:r>
            <a:endParaRPr lang="en-US" sz="2613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Домов культуры и открытие художественных кружков поддерживало творческую активность в регионах.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Объединения писателей, художников и композиторов способствовали развитию искусства и обмену опытом среди профессионалов.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союзы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Выпускались большие тиражи книг, что делало литературу доступной для широких слоёв населения.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литература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использовалось для воспитания патриотизма и укрепления социалистических идеалов среди молодёжи.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искусство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театра, кино и музыкального искусства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строились новые театры, расширялась сеть кинотеатров, что обеспечило широкий доступ к культурным мероприятиям и развлечениям.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театров и кинотеатров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Труппы Большого и Мариинского театров завоевали международное признание, их гастроли были успешными и способствовали популяризации советского искусства.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и опера на мировой арене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идеологии и цензуры на образование и культуру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1948 году началась кампания против космополитизма, которая усилила ограничения на западное влияние в сферах культуры и образования. Ограничивалось распространение материалов и идей из-за рубежа.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Идеологический контроль влиял на учебные программы и культурные мероприятия, формируя у молодёжи советские ценности, при этом ограничивался доступ к альтернативным взглядам и экспериментам в искусстве.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Сталина в 1956 году произошла относительная либерализация — период «оттепели» расширил творческие свободы, позволив появиться новым темам и стилям, но цензура всё ещё сохранялась.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 подвергались строгой цензуре, где доминировал стиль социалистического реализма, пропагандирующий идеалы коммунистической партии и отражавший героизацию трудовых будней.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культурной политике в период «оттепели»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1950–1960-х годах ослабление контроля позволило публиковать произведения, ранее запрещённые, включая «Один день Ивана Денисовича» Александра Солженицына, раскрывающего темы сталинских лагерей.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приобрела популярность благодаря Булату Окуджаве и Владимиру Высоцкому, а научно-культурное сотрудничество с зарубежными странами укрепляло международные связи СССР.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Расширялись художественные жанры, появлялись новые направления в литературе и кинематографе, которые затрагивали моральные и социальные проблемы современности, порождая общественные дискуссии.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системы высшего образования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Стремительный рост числа студентов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1980 году количество студентов в вузах выросло до более чем 4,5 миллионов, что почти в шесть раз превышало показатели 1940 года. Это обеспечило подготовку специалистов для всех отраслей экономики.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технических специальностей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развитию технических направлений, включая кибернетику, прикладную математику и программирование. Это стало основой для научно-технического прогресса в стране.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вузов и научных отделений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регионах создавались новые высшие учебные заведения, одновременно модернизировались программы и расширялись исследовательские подразделения для обеспечения современного уровня подготовки и исследований.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учёные и их вклад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Дмитриевич Сахаров – физик и правозащитник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Сахаров разработал водородную бомбу, внес значительный вклад в ядерную физику. Позже он стал активным общественным деятелем и борцом за права человека и демократические свободы.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Леонидович Капица – Нобелевский лауреат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Капица получил Нобелевскую премию в 1978 году за исследование физических свойств при низких температурах и создал лаборатории, признанные мировыми центрами экспериментальной физики.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Павлович Королёв – главный конструктор космоса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Королёв руководил запуском первого искусственного спутника Земли в 1957 году и полёта Юрия Гагарина в 1961 году, поставив СССР на лидирующие позиции в космической гонке.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радио и телевидения в культурной 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Телевещание, начавшееся в 1938 году, к 1980-м охватило 98 % населения. Появились популярные передачи, такие как КВН и «Спокойной ночи, малыши!», направленные на различную аудиторию.
</a:t>
            </a:r>
            <a:endParaRPr lang="en-US" sz="1352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телевидения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играло важную роль в объединении страны, передавая культурные и образовательные программы. Оно способствовало распространению советских ценностей среди жителей самых отдалённых регионов.
</a:t>
            </a:r>
            <a:endParaRPr lang="en-US" sz="1352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радио на общество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влияние советской науки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1973 году СССР занял первое место по количеству заявленных патентов среди стран социалистического лагеря, что свидетельствовало о научной активности и инновациях.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и Московская школы физики выдвигали лауреатов Нобелевской премии, среди которых был Пётр Капица, укрепляя международный авторитет советской науки.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научный опыт и технологии экспортировались в страны СЭВ и развивающиеся государства, помогая развивать там индустрию и образование на основе советских моделей.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тенденции в литературе (1940–1980-е годы)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Повествования о Великой Отечественной войне, такие как «А зори здесь тихие» Бориса Васильева (1969), сильно повлияли на формирование патриотического сознания.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исследовала поиск смысла жизни и человеческих ценностей в произведениях писателей, например, Владимира Распутина и Чингиза Айтматова, отражая новые моральные проблемы.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Научно-популярные издания знакомили школьников с достижениями советской и мировой науки, а писательские союзы играли важную роль в культурном развитии страны.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развитие получила детская литература, авторы которой, такие как Агния Барто и Виктор Драгунский, создавали произведения, любимые детьми и родителями.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развития образования, науки и культуры СССР (1940–1980 гг.)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ключевые показатели по трем годам — 1940, 1960 и 1980 — отражая устойчивый рост количества учащихся, вузов, научных работников и учреждений культуры.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40 лет наблюдается стабильное и масштабное увеличение всех важных образовательных и культурных показателей.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СССР, Госкомстат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все дети школьного возраста были охвачены системой образования, что способствовало формированию образованного и культурно развитого поколения в стране.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99%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в возрасте от 7 до 17 лет обучались в школах к 1979 году, что обеспечило массовое образование и высокий уровень грамотности в обществе.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Министерства просвещения СССР, 1979 год
</a:t>
            </a:r>
            <a:endParaRPr lang="en-US" sz="11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развития образования, науки и культуры в СССР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этих сфер с 1945 по 1980-е годы создало высокообразованное общество с уникальной культурной идентичностью. Это способствовало укреплению научного потенциала и социальному прогрессу страны.
</a:t>
            </a:r>
            <a:endParaRPr lang="en-US" sz="150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2026-05-11T03:09:03Z</dcterms:created>
  <dcterms:modified xsi:type="dcterms:W3CDTF">2026-05-11T03:09:03Z</dcterms:modified>
</cp:coreProperties>
</file>