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цифровые кинотеатры и современная молодежь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кинотеатры формируют новые культурные и социальные практики старшеклассников.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языка в современном кино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ведущий язык киноиндустрии: большинство мировых премьер выходят именно на нём. Старшеклассники активно выбирают фильмы на английском с субтитрами, расширяя языковое и культурное понимание через кино и клубные дискуссии.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C-кинотеатр — это современное учреждение, где фильмы демонстрируются с помощью цифровых проекторов, заменивших традиционные пленочные аппараты.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c-кинотеатры интегрируют продвинутые звуковые системы и услуги субтитрирования, что расширяет доступность и разнообразие представляемого контента.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кинотеатры способны воспроизводить контент в форматах высокой чёткости, включая 2K, 4K, 3D и IMAX, обеспечивая качественный визуальный опыт.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c-кинотеатр?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Проекторы таких марок, как Barco и Christie, обеспечивают яркое и чёткое изображение благодаря лазерной технологии и высокой разрешающей способности.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проектор: сердце демонстрации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звуковые системы Dolby Digital и DTS:X создают объёмное звучание, а автоматизированное управление светом и климатом повышает комфорт зрителей.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Акустика и управление залом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хранят цифровые фильмы в формате DCP, а эргономичные кресла обеспечивают удобство на продолжительных сеансах.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хранения и удобства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современного цифрового кинозала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изображение и звук: стандарты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DLP и лазерной проекции позволяют добиться высокой яркости до 14 фт-ламберт и широкого цветового охвата DCI-P3.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2K и 4K обеспечивают кристально чистое изображение, а HDR улучшает контраст и насыщенность цветов для максимального погружения.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Многоканальный звук (5.1, 7.1, Dolby Atmos) создаёт пространственную аудиосцену с высокой точностью и глубиной восприятия.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3D-технологий расширяет возможности визуального эффекта, делая опыт просмотра более захватывающим и реалистичным.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контент: форматы и защита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DCP — основной формат хранения фильмов, объединяющий видео, многоязычные аудиодорожки и субтитры, обеспечивая удобство и безопасность воспроизведения.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защищены ключами KDM, что предотвращает пиратство и обеспечивает законное использование контента в кинотеатрах.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доступны форматы Atmos и IMAX Digital, позволяющие расширять звуковые и визуальные возможности просмотра.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просмотры фильмов на английском создают платформы для общения и языковой практики среди молодежи, где обсуждаются сюжеты и культурные особенности ленты.
</a:t>
            </a:r>
            <a:endParaRPr lang="en-US" sz="649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кинопросмотры и клубы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специальных мероприятий с классикой и новинками привлекает подростков для обмена мнениями и углублённого понимания кинематографа.
</a:t>
            </a:r>
            <a:endParaRPr lang="en-US" sz="807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Киноночи и дискуссионные встречи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кинотеатр — центр общения подростков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цифровых залов в стране за 13 лет выросло в десять раз, поддерживая интерес к английскому контенту.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кинотеатров отражает усиление культурного обмена и расширение языковых возможностей для молодёжи.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c-кинотеатров в России: 2010–2023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Союз кинематографистов,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197998"/>
            <a:ext cx="4775700" cy="30129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показывает преимущество цифровых технологий по ключевым характеристикам качества и доступности.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кинотеатры обеспечивают лучшее качество и разнообразие, снижая эксплуатационные и экологические нагрузки.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Аналоговые и цифровые кинотеатры: сравнительный анализ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ассоциация владельцев кинотеатров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c-кинотеатров для молодежи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изображения с возможностью просмотра фильмов на оригинальном языке расширяет языковой кругозор.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репертуара позволяет одновременно с мировыми премьерами обеспечивать доступ к новым фильмам.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на английском языке и их интеграция поддерживают учебный процесс и интерес к культуре.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школьных и студенческих киноклубов способствует развитию коммуникации и критического мышления среди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электронных билетов и мобильных приложений позволяет уменьшить расход бумаги, способствуя снижению экологической нагрузки и удобству для зрителей.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цифрового кинопоказа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проекторы обладают высокой энергоэффективностью, что снижает общее потребление электроэнергии в кинотеатрах и уменьшает углеродный след деятельности.
</a:t>
            </a:r>
            <a:endParaRPr lang="en-US" sz="1119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использования пленочных носителей существенно сокращает количество отходов и полностью исключает химические вещества, традиционно применяемые при проявке и обработке кинофильмов.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получают возможность быстро выбирать места и оплачивать билеты через мобильные приложения. Это снижает очереди и оптимизирует посещаемость, повышая комфорт до и во время сеанса.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онлайн-бронирования и оплаты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автоматизированного входа ускоряют проход зрителей, а персонализированные бонусы стимулируют постоянное посещение. Участники получают специальные предложения, учитывающие их предпочтения.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чекап и программы лояльности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VR-зон и комфортабельных кресел с поддержкой инновационных форматов наполнено новыми впечатлениями. Это расширяет возможности интерактивного взаимодействия среди молодежи.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Иммерсивные форматы и новые технологии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сервисы и цифровая трансформация зрительского опыта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COVID-19: вызовы и новые нормы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Наблюдалось резкое снижение посещаемости кинотеатров из-за ограничений и осторожности зрителей, что повлияло на доходы и программную политику учреждений.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бесконтактные технологии: онлайн-продажа билетов, бескассовые расчеты и автоматизированные пропускные системы, минимизирующие физический контакт и повышающие безопасность.
</a:t>
            </a:r>
            <a:endParaRPr lang="en-US" sz="1032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санитарные меры — обязательная рассадка с дистанцией, частая дезинфекция залов и масочный режим — стали новой повседневной нормой в кинотеатрах.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активнее участвовали в онлайн-дискуссиях и киноклубах, что стимулировало изучение английского языка и виртуальное взаимодействие среди поклонников кино.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7" y="2621013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06" y="2004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рынка цифрового кинопоказа в России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Синема Парк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 более чем 14 залами в Москве и Санкт-Петербурге, использует Dolby Atmos и предлагает VR-зоны для расширенного опыта.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КАРО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лидер с обширной сетью залов, включая КАРО Sky 17 в Москве с 2000 местами и передовыми технологиями IMAX и 4DX.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география присутствия в России с современным оборудованием, активное продвижение англоязычного контента для молодежи.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Киномакс и Синема Стар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с стабильным ростом, уделяющие внимание инновациям в сервисе и качеству показов, вовлечению подростковой аудитории в культурные программы.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группы посещают специальные показы с последующими обсуждениями и интерактивными лекциями, что способствует освоению языка и критическому восприятию контента.
</a:t>
            </a:r>
            <a:endParaRPr lang="en-US" sz="626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Киноуроки на английском языке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Кинотеатры проводят показы научно-популярных фильмов с приглашёнными специалистами и носителями языка, расширяя образовательные возможности и интерес к международной культуре.
</a:t>
            </a:r>
            <a:endParaRPr lang="en-US" sz="633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образовательными платформами
</a:t>
            </a:r>
            <a:endParaRPr lang="en-US" sz="1114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практики в c-кинотеатрах для старшеклассников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распространения цифрового контента в c-кинотеатрах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цифрового кинопоказа: от создания фильма до показа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капитальные вложения требуются для приобретения и обновления оборудования, а также лицензирования программного обеспечения в условиях технологического развития.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 онлайн-кинотеатрами требует поиска новых форматов и сервисов, а также борьбы с киберпиратством и региональными барьерами продвижения.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квалифицированных IT-специалистов затрудняет своевременное обслуживание и развитие цифровых систем, что накладывает ограничение на масштабирование.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развития c-кинотеатров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 цифрового кинопоказа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VR и AR-технологий в залах позволит создать более захватывающий и интерактивный опыт для зрителей разных возрастов.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мультиформатных пространств, таких как ScreenX и 4DX, расширит границы традиционного кинопросмотра и привлечет новую аудиторию.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даст возможность персонализировать рекомендации, адаптировать технические настройки под предпочтения каждого зрителя.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англоязычных программ и сотрудничество с онлайн-платформами позволит усилить образовательный и культурный потенциал цифровых кинотеатров.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кинотеатры предоставляют подросткам возможность смотреть первоклассные фильмы на английском языке, расширяя их культурный кругозор и углубляя понимание мировой культуры.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мировой киноклаccике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просмотры с субтитрами и последующие обсуждения стимулируют улучшение аудирования и говорения на английском, развивая коммуникативную компетенцию.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языковых навыков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фильмов на английском языке в клубах и кинопросмотрах развивают аналитические способности, помогая подросткам свободно выражать мысли и аргументировать позиции.
</a:t>
            </a:r>
            <a:endParaRPr lang="en-US" sz="909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критического мышления
</a:t>
            </a:r>
            <a:endParaRPr lang="en-US" sz="128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c-кинотеатров в культурное и образовательное развитие молодежи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кинотеатры — мост в будущее образования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C-кинотеатры способствуют всестороннему развитию школьников, объединяя современные технологии с языковым обучением и культурным обменом. Их дальнейшее развитие станет ключевым фактором интеграции образования и досуга.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2026-05-07T17:44:15Z</dcterms:created>
  <dcterms:modified xsi:type="dcterms:W3CDTF">2026-05-07T17:44:15Z</dcterms:modified>
</cp:coreProperties>
</file>