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 и почему это важно?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наречий: как они образуются в русском языке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наречия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 и выразительнее, помогают не путать похожие формы и правильно писать слова: слитно, раздельно или через дефис. Это особенно полезно при разборе текста и выполнении упражнений.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часть речи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 — это самостоятельная неизменяемая часть речи. У него нет рода, числа и падежа, поэтому форма слова не меняется, как у существительных или прилагательных.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значению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неизменно и сообщает дополнительную характеристику действия, признака или состояния, это, как правило, наречие. Именно поэтому оно так важно в речи.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относиться и к прилагательному или другому наречию: очень интересный, слишком далеко. В таких случаях оно усиливает или уточняет признак.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 в предложении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глаголу: бежал быстро, писал аккуратно, приехал вчера. Оно уточняет, как, где или когда происходит действие.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 вопросы как? где? когда? куда? откуда? почему? По этим вопросам легко понять, что слово обозначает признак действия или признак признака.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от прилагательных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от прилагательных с помощью суффиксов -о или -е: тихий — тихо, яркий — ярко, поздний — поздно. Такая модель особенно распространена.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модель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обычно сохраняется основа прилагательного, а новая форма становится неизменяемой. Получившееся слово уже не изменяется по родам, числам и падежам.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чаще всего обозначают признак действия и отвечают на вопрос как? Например: говорить спокойно, двигаться плавно, читать внимательно.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наречия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наречий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наиболее частые способы образования наречий в школьном курсе.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образуются с помощью суффиксов и приставок; остальные способы встречаются реже, но тоже важны для орфографии.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«Словообразование наречий»; распределение условное, для наглядности.
</a:t>
            </a:r>
            <a:endParaRPr lang="en-US" sz="12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слова присоединяется суффикс, и возникает новое наречие: весёлый — весело, громкий — громко, ранний — рано. Основа при этом сохраняется.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суффикса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часто встречаются суффиксы -о, -е, -а, -у. Они помогают передавать значение образа действия, времени или места.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наречие становится неизменяемым. Оно уже не изменяется по родам, числам и падежам, но сохраняет связь с исходным словом.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слова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прилагательного можно образовать наречие с помощью суффикса и оно отвечает на вопрос как? , перед нами суффиксальный способ образования.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приставочно-суффиксальный способ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образуется сразу двумя средствами: приставкой и суффиксом. Так появляются слова по-новому, заново, досуха, издалека.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указывают на повторность или новое выполнение действия: заново, по-новому. Эти формы часто используются в повседневной речи.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или заново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распознавать по модели: приставка + основа + суффикс. Если форма устойчива, она пишется как одно слово.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образец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нередко показывает направление или движение: влево, вдаль, наверх. Такое значение помогает понять, как именно связано слово с действием.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направления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наречие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исходного слова к наречию и его значению.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существительных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значение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наречия обозначают место или направление: дома, наверх, вокруг, вдаль. Они помогают точнее показать, где происходит действие.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форму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неизменно и обозначает обстоятельство места или времени, его можно отнести к наречиям. Это особенно важно при разборе похожих конструкций.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значение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 часто образуются и наречия времени: утром, зимой, потом. В речи они отвечают на вопрос когда? и уточняют момент действия.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 этих слов раньше были формами существительных, но в современном языке употребляются как наречия. Их значение уже воспринимается как единое целое.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в наречия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 каких частей речи образуются наречия и какое значение они получают после перехода.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наречия делает слово неизменяемым и переводит его в разряд обстоятельств или уточняющих признаков.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«Словообразование наречий».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приставками в-, на-, за-, по-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в-, на-, за- часто помогают показать движение или направление: вдаль, наверх, за море, влево. Такие наречия отвечают на вопрос куда? и делают описание более точным.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действия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внешне похожи на сочетание предлога с существительным: на ходу, за границу, в доме. Чтобы не ошибиться, нужно проверять смысл и возможность заменить слово другим наречием.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при письме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заново и по-новому приставка показывает повтор действия или его изменение. Такие наречия часто образуются от прилагательных или основ с уже готовым устойчивым значением.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новый способ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по- нередко передаёт меру, постепенность или ослабленное действие: понемногу, почаще, помедленнее. В подобных словах важно видеть не отдельные части, а цельное значение.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 постепенность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наречия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вопросы помогают группировать наречия по смыслу и быстрее находить их роль в предложении.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речи употребляются наречия образа действия; остальные группы дополняют высказывание, уточняя обстоятельства.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«Наречие»; данные условные, используются для наглядной классификации.
</a:t>
            </a:r>
            <a:endParaRPr lang="en-US" sz="12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особенно полезны, когда наречие похоже на сочетание слов, но в тексте работает как одно цельное слово.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обычно помогают распознать слитное написание наречий: устойчивое значение, цельная форма, невозможность свободного разрыва и утрата самостоятельности частей.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слитном написании наречий; учебная грамматика русского языка.
</a:t>
            </a:r>
            <a:endParaRPr lang="en-US" sz="1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и дефисное написание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сочетания, где слова ещё сохраняют самостоятельность: по очереди, без устали, на ходу. Их можно понять как два связанных слова, а не как одно цельное наречие.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приставкой по- и окончаниями -ому, -ему, -и: по-новому, по-дружески, по-русски. Дефис показывает особую модель образования и помогает избежать ошибки.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после по-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также оформляются повторяющиеся наречия: еле-еле, чуть-чуть, давным-давно. Повтор усиливает значение и делает действие более выразительным или эмоциональным.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формы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можно вставить другое слово или смысл остаётся отдельным у каждого слова, чаще требуется раздельное написание. Когда же форма стала устойчивой, обычно нужен слитный или дефисный вариант.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наречия в русском языке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так давно живут в языке, что их строение уже не ощущается. Слова вдруг и теперь сегодня воспринимаются как неделимые, хотя когда-то их состав мог быть понятнее. История языка объясняет, почему они пишутся именно так.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стали цельными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происхождение слова не видно сразу, оно хранит следы старого языка. В устной речи такие наречия звучат естественно, а в текстах помогают передавать темп рассказа, плавный переход и живую последовательность событий.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сохраняет память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сначала, потом, вскоре и сразу помогают рассказать о последовательности событий. Когда-то они могли быть связаны с более широкими сочетаниями, но со временем превратились в короткие и удобные формы для речи и письма.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движения ко 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похожей формы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значение слова, его форму и связь с другими словами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наречий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 там, где форма похожа на обычное сочетание слов. Помогает орфографическая проверка по правилу и контексту.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вызывают слитное и раздельное написание; значит, важно сначала определить значение и способ образования слова.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орфографических ошибок; данные условные, для наглядности.
</a:t>
            </a:r>
            <a:endParaRPr lang="en-US" sz="12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образования наречий и примеры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способ образования связан со значением и написанием наречия.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часто подсказывает и смысл, и орфографию, поэтому её удобно запоминать вместе с примером.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 речи и письме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сказать не просто о действии, а о его характере: громко, спокойно, вовремя. Благодаря им речь становится более точной и понятной слушателю.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создают настроение и помогают увидеть героя в действии. Они делают описание живым, а события — более наглядными и запоминающимися.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в литературе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отвечает за детали: где, когда и как происходит действие. Именно такие слова помогают читателю быстрее представить картину и понять смысл сообщения.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обстоятельствами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и учебных текстах наречия указывают место, время, причину и способ действия. Это делает объяснение последовательным и помогает связать предложения между собой.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учебном 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легко узнать по неизменяемости, а их написание объясняется способом образования и значением. Если научиться видеть эти признаки, орфография станет намного понятнее и увереннее.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словообразовании наречий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2026-05-28T05:51:23Z</dcterms:created>
  <dcterms:modified xsi:type="dcterms:W3CDTF">2026-05-28T05:51:23Z</dcterms:modified>
</cp:coreProperties>
</file>