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первых мануфактурах, заводах и фабриках в России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Россия научилась делать больше нужных вещей?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обходились без больших предприятий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почти всё делали в маленьких мастерских и дома. Работа шла медленно, ведь всё выполняли руками. Стране не хватало железа, ткани, бумаги и других важных товаров.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мануфактура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мастерская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 — это предприятие, где много людей делают один товар вместе. Каждый выполняет свою часть работы, поэтому дело идёт быстрее, чем в обычной мастерской.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мастер мог резать ткань, другой — шить, а третий — пришивать детали. Так работа становилась понятнее и удобнее, хотя всё ещё выполнялась руками.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мануфактуры появились в России в XVII веке. Они стали важным переходом от маленьких ремесленных мастерских к более крупному производству.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мануфактуры при царе Алексее Михайловиче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предприятия выпускали то, что было особенно нужно государству: прочные ткани, кожаные изделия, оружие и хозяйственные вещи для города и армии.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окрестности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из первых мануфактур возникли в Москве и рядом с ней. Там делали оружие, кожу, ткань и другие нужные вещи для жизни страны.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мануфактуры стали важным шагом к промышленности. Они показали, что большие предприятия могут работать лучше и быстрее, чем маленькие мастерские.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новой работы приглашали специалистов из других стран. Своих мастеров тогда было ещё мало, поэтому чужой опыт очень помогал начинать большое дело.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стране были нужны мануфактуры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армии и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Государству нужны были пушки, корабли, инструменты и одежда. Мануфактуры помогали снабжать армию и жителей городов всем самым необходимым.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нужные товары делали у себя дома, не приходилось так часто покупать их за границей. Это делало страну самостоятельнее и сильнее.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 помогали делать больше вещей за меньшее время. Это было важно, когда стране требовались железо, сукно, бумага, посуда и оружие.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предприятия помогали развивать торговлю и ремёсла. В стране появлялось больше товаров, а значит, больше работы и новых возможностей для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66" y="1318084"/>
            <a:ext cx="2531681" cy="3216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быстрый рост промышленности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020501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предприятий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Петре I мануфактур и заводов стало заметно больше. Стране срочно нужны были железо, оружие и материалы для большого строительства.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975561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 другие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предприятия строили на Урале и в других районах, где было полезное сырьё. Так производство становилось ближе к руде, лесу и воде.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0621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армии и флоту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мануфактуры помогали армии, флоту и городам. Они давали металл, ткани и другие нужные вещи, без которых трудно вести большие дела.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завод отличался от мануфактуры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вместо рук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мануфактуре главную работу делали люди. На заводе всё чаще помогали машины и механизмы, поэтому товаров можно было выпускать больше.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Крупнее и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обычно был больше мануфактуры. Он мог производить много одинаковых изделий и лучше подходил для тяжёлой работы с металлом и сырьём.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строили там, где были вода, руда, лес и дороги. Без таких помощников большое производство работало бы намного хуже.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создавалось большое предприятие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сырья и мастерства рождалось производство.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40220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40220"/>
            <a:ext cx="720000" cy="64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— главный край металлургии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Железоделательные заводы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строили много заводов, где выплавляли железо. Этот край стал главным местом металлургии, потому что здесь было удобно добывать руду и работать с ней.
</a:t>
            </a:r>
            <a:endParaRPr lang="en-US" sz="943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металла — нужные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уральского железа делали пушки, гвозди, инструменты и плуги. Без таких вещей было трудно строить дома, вести хозяйство и защищать страну.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природой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металлургии нужны были руда, лес и вода. Урал подходил для этого особенно хорошо, поэтому предприятия там росли быстрее, чем во многих других местах.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для всей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металл отправляли в разные города и на большие стройки. Он помогал кораблям, армии и обычным людям, которым каждый день нужны прочные вещи.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работал на предприятиях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Приглашённые специалисты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заводы приглашали мастеров из других стран. Их знания помогали осваивать новые способы работы и строить большие производства.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 рабочие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предприятиях трудились опытные мастера и простые рабочие. Каждый знал своё дело, но работа была долгой, тяжёлой и требовала терпения.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Безопасных машин и привычных правил охраны труда тогда ещё не было. Поэтому труд на первых предприятиях часто был очень непростым, а рабочий день — длинным.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переселенцы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работников приходила из деревень или переселялась ради работы. Им приходилось быстро учиться новым обязанностям и жить рядом с предприятием.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Текстильные мануфактуры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26966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нужна была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была нужна почти всем: армии для формы и знамен, купцам для торговли, а горожанам — для повседневной одежды и домашних вещей. Без неё хозяйство словно замирало.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844014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были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предприятия помогали быстрее снабжать большие города и меньше зависеть от привозных товаров. Чем больше ткани делали внутри страны, тем увереннее чувствовала себя Россия.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7538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там делали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текстильных мануфактурах пряли и ткали сукно, полотно и парусину. Из этих тканей потом шили одежду, мешки и крепкие паруса для кораблей.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56387"/>
            <a:ext cx="720000" cy="6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720243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помогало промышленности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заказы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заказывало нужные товары для армии, флота и городов. Это помогало мануфактурам работать без простоя и заранее знать, сколько нужно сделать.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предприятиям выделяли землю под постройки, склады и мастерские. Так было легче ставить новые цехи рядом с водой, дорогами и сырьём.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Льготы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могли давать льготы, чтобы производство росло быстрее. Благодаря такой поддержке хозяевам было проще покупать инструменты, сырьё и нанимать людей.
</a:t>
            </a:r>
            <a:endParaRPr lang="en-US" sz="906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государство помогало найти работников для важных предприятий. Это было особенно нужно там, где требовалось много людей и быстрое выполнение больших заказов.
</a:t>
            </a:r>
            <a:endParaRPr lang="en-US" sz="885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машина стала помощником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предприятиях почти всё делали руками, и работа шла медленно. Потом появились машины, которые могли выполнять отдельные операции быстрее и ровнее. Люди уже не успевали удивляться: железо, пар и шестерёнки меняли привычный труд.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сила в действии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стала настоящим помощником фабрики. Она помогала двигать станки и ускоряла производство, даже когда не было удобной реки рядом. Благодаря этому в XIX веке фабрики начали быстро расти и выпускать больше товаров.
</a:t>
            </a:r>
            <a:endParaRPr lang="en-US" sz="1127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фабрики появились позже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мануфактуры к фабрике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мастерская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существовали мануфактуры: много людей делали разные части одной вещи вручную. Работа была разделена, но машины ещё почти не использовались.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станки
</a:t>
            </a:r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появились станки, которые помогали людям работать быстрее и точнее. Производство стало более похожим на стройную цепочку, где каждый делал своё дело.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машины
</a:t>
            </a:r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пришла паровая сила. Она дала фабрикам больше мощности, ускорила выпуск товаров и сделала изделия дешевле и доступнее для покупателей.
</a:t>
            </a:r>
            <a:endParaRPr lang="en-US" sz="1102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менялось в городах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предприятий вырастали рабочие слободы, дома для семей, склады и лавки. Города становились больше, а их улицы — оживлённее и шумнее.
</a:t>
            </a:r>
            <a:endParaRPr lang="en-US" sz="1056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возить сырьё и готовые товары, строили новые дороги и устраивали рынки. Городское хозяйство росло, словно ему подарили сразу несколько помощников.
</a:t>
            </a:r>
            <a:endParaRPr lang="en-US" sz="995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Большим предприятиям нужны были кузнецы, ткачи, литейщики, счётоводы и перевозчики. Каждый трудился по-своему, и без любого из них дело могло застопориться.
</a:t>
            </a:r>
            <a:endParaRPr lang="en-US" sz="995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менялась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мануфактур и заводов города стали важными центрами работы и торговли. В них стало больше людей, дел и возможностей для мастеровых.
</a:t>
            </a:r>
            <a:endParaRPr lang="en-US" sz="9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 на первых предприятиях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у станка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предприятиях работали дети постарше — примерно с 8–10 лет. Они переносили сырьё, подавали инструменты и помогали взрослым выполнять простые задания. Работа была тяжёлой, потому что смены были длинными, а отдых — коротким.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вместо игр
</a:t>
            </a:r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семей это была вынужденная помощь дому. Подростки учились работать рано, но вместо игр и прогулок их ждали шум, усталость и много поручений. Сегодня это кажется очень суровым, и недаром.
</a:t>
            </a:r>
            <a:endParaRPr lang="en-US" sz="9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промышленность развивалась особенно быстро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окрестности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рядом с ней было удобно продавать товары и находить мастеров. Здесь сходились дороги, торговля и ремесло, поэтому предприятия быстро находили покупателей.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стал важным центром благодаря воде, дорогам и близости к морю. Здесь было удобно строить мастерские, отправлять грузы и снабжать корабли.
</a:t>
            </a:r>
            <a:endParaRPr lang="en-US" sz="1175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 металл
</a:t>
            </a:r>
            <a:pPr algn="l" indent="0" marL="0">
              <a:lnSpc>
                <a:spcPct val="100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было много руды, леса и воды, а значит — всё нужное для металлургии. Не случайно именно там выросли крупные железоделательные заводы.
</a:t>
            </a:r>
            <a:endParaRPr lang="en-US" sz="1182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губернии
</a:t>
            </a:r>
            <a:pPr algn="l" indent="0" marL="0">
              <a:lnSpc>
                <a:spcPct val="100000"/>
              </a:lnSpc>
              <a:buNone/>
            </a:pPr>
            <a:r>
              <a:rPr lang="en-US" sz="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губерниях было много рабочих рук, селений и торговых путей. Поэтому там тоже быстро появлялись предприятия, склады и мастерские.
</a:t>
            </a:r>
            <a:endParaRPr lang="en-US" sz="11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трудности первых предприятий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была долгой и утомительной: станки были простыми, а правила безопасности почти не существовали. Людям приходилось трудиться в суровых условиях, как настоящим труженикам-муравьям.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предприятия давали стране металл, ткань и оружие. Без них армии, города и торговля не могли бы развиваться так уверенно и быстро.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трудности, именно эти предприятия открыли России дорогу к большой промышленности. Они стали первым шагом к более быстрому и организованному производству.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 и заводы создавали работу для мастеров, учеников и перевозчиков. Вокруг них появлялись поселения, а люди чаще оставались жить рядом с производством.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первые мануфактуры изменили Россию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учились делить труд на части, работать быстрее и точнее. Ремесло не исчезло, а стало сильнее и полезнее для большого производства.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товаров дома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стала производить больше нужных вещей внутри страны. Это помогало не ждать привозных товаров и лучше обеспечивать армию, города и торговлю.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маленьких мастерских страна постепенно пришла к крупным предприятиям. Так начиналась новая промышленная Россия — более сильная, богатая и организованная.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предприятий собиралось всё больше людей, и города росли. Появлялись новые улицы, рынки, склады и мастерские, будто города надевали новые сапоги.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мануфактуры, заводы и фабрики начали новую страницу истории России. Сначала труд был ручным, потом появились большие предприятия и машины, а вместе с ними — быстрый рост страны.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2026-05-26T06:05:38Z</dcterms:created>
  <dcterms:modified xsi:type="dcterms:W3CDTF">2026-05-26T06:05:38Z</dcterms:modified>
</cp:coreProperties>
</file>