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обзор: Класс Двудольные и семейство Паслёновые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Двудольные растения — основа растительного мира и важные культуры для человека.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Двудольные возникли около 140 млн лет назад, благодаря чему образовали разнообразные экосистемы. Их семена имеют две семядоли, а листья — сетчатое жилкование. Эти растения поддерживают жизнь, обеспечивая пищу и кислород.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и значение двудольных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двудольных содержат две крупные семядоли, которые питают растение в начальной стадии развития после прорастания.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двудольных растений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имеют характерное пятнистое или сетчатое жилкование, часто с перистым или пальчатым рисунком, обеспечивая эффективный обмен веществ.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Корневая система в основном стержневая, иногда мочковатая, с хорошо развитой сетью корней для устойчивости и питания.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образованы элементами, кратными четырём или пяти, а плоды разнообразны: ягоды, коробочки, бобы, приспособленные к распространению.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черты двудольных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6750" y="12299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листьев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двудольных обычно простые или сложные, могут иметь цельную или рассечённую форму. Их строение оптимально для фотосинтеза и испарения влаги.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926750" y="30112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стеблей и корней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Стебли бывают травянистыми и древесными, обладают способностью к вторичному утолщению. Корни ветвятся активно, обеспечивая надежное закрепление и питание.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Двудольные служат пищей для многих животных, формируя основу пищевых цепей и поддерживая биоразнообразие.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двудольных в природе и для человека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укрепляют почву, регулируют водный баланс и участвуют в естественных циклах минеральных веществ, улучшая устойчивость экосистем.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человека двудольные являются источником продуктов питания, лекарств и сырья для промышленных нужд, включая текстиль и строительство.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880" y="1581445"/>
            <a:ext cx="233100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9417" y="1581445"/>
            <a:ext cx="233100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14449" y="3418395"/>
            <a:ext cx="203963" cy="233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66255" y="3428545"/>
            <a:ext cx="239400" cy="2128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6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семейства Паслёновые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Семейство включает свыше 2700 видов растений — от трав до кустарников и редких деревьев с различными жизненными формами.
</a:t>
            </a:r>
            <a:endParaRPr lang="en-US" sz="1100" dirty="0"/>
          </a:p>
        </p:txBody>
      </p:sp>
      <p:sp>
        <p:nvSpPr>
          <p:cNvPr id="19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распространение
</a:t>
            </a:r>
            <a:endParaRPr lang="en-US" sz="1238" dirty="0"/>
          </a:p>
        </p:txBody>
      </p:sp>
      <p:sp>
        <p:nvSpPr>
          <p:cNvPr id="20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Паслёновые широко представлены во всем мире, особенно в Южной и Центральной Америке, где находятся их центры видового разнообразия.
</a:t>
            </a:r>
            <a:endParaRPr lang="en-US" sz="1100" dirty="0"/>
          </a:p>
        </p:txBody>
      </p:sp>
      <p:sp>
        <p:nvSpPr>
          <p:cNvPr id="21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особенности
</a:t>
            </a:r>
            <a:endParaRPr lang="en-US" sz="1277" dirty="0"/>
          </a:p>
        </p:txBody>
      </p:sp>
      <p:sp>
        <p:nvSpPr>
          <p:cNvPr id="22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характеризуются разнообразием строения, адаптациями к разным условиям и наличием биоактивных веществ в тканях.
</a:t>
            </a:r>
            <a:endParaRPr lang="en-US" sz="1100" dirty="0"/>
          </a:p>
        </p:txBody>
      </p:sp>
      <p:sp>
        <p:nvSpPr>
          <p:cNvPr id="23" name="Text 8"/>
          <p:cNvSpPr txBox="1"/>
          <p:nvPr/>
        </p:nvSpPr>
        <p:spPr>
          <a:xfrm>
            <a:off x="6092649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Хозяйственное значение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6092575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видов семейства используются в пищевой промышленности, медицине и декоративном садоводстве, что делает их важными для человека.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внешнего строения паслёновых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Стебли и листья
</a:t>
            </a:r>
            <a:pPr algn="l" indent="0" marL="0">
              <a:lnSpc>
                <a:spcPct val="100000"/>
              </a:lnSpc>
              <a:buNone/>
            </a:pPr>
            <a:r>
              <a:rPr lang="en-US" sz="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паслёновых стебли обычно ветвистые, обеспечивая плодородную разветвлённость растения. Листовые пластинки часто простые, без прилистников, могут иметь рассечённую форму, что повышает эффективность фотосинтеза.
</a:t>
            </a:r>
            <a:endParaRPr lang="en-US" sz="1164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Цветочные 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правильные, состоят из пяти сросшихся лепестков и тычинок. Такая форма помогает привлечь опылителей и обеспечивает стабильное размножение.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вредителей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стеблей и листьев покрыта железистыми волосками, выделяющими вещества, отпугивающие насекомых и предотвращающие повреждения.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9300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имеют пять лепестков, сросшихся в трубчатую форму, создавая особое строение венчика, приспособленное для привлечения насекомых.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179300"/>
            <a:ext cx="82998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цветка и опыление паслёновых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43967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Тычинки также срастаются вокруг пестика, формируя «трубку», что обеспечивает эффективное взаимодействие с опылителями.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49300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окраска венчика служит сигналом для опылителей, усиливая вероятность перекрёстного опыления и повышая плодовитость.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43967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перекрёстное опыление преобладает, некоторые виды способны к самоопылению, что обеспечивает размножение при дефиците насекомых.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представлены ягодами, как у томата и картофеля, или коробочками, например, у дурмана и табака, что отражает разнообразие способов распространения.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и семена паслёновых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мелкие и многочисленные, содержат запасы питательных веществ, необходимые для успешного прорастания и развития молодых растений.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Ягоды обладают способностью сохранять всхожесть длительное время, что способствует широкому расселению растений в природе.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589061"/>
            <a:ext cx="3934500" cy="170687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отображает виды, их плодовые структуры и основные способы использования в хозяйстве.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культуры имеют важное значение для продовольствия, промышленности и экономики.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культур семейства Паслёновые: томат, картофель, табак
</a:t>
            </a:r>
            <a:endParaRPr lang="en-US" sz="199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«Ботаника», ФАО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является однолетним травянистым растением, образующим подземные клубни — видоизменённые побеги, служащие пищевым органом. Родина культуры — Южная Америка, затем она распространилась в Европу и Россию.
</a:t>
            </a:r>
            <a:endParaRPr lang="en-US" sz="1363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Картофель: особенности строения и значение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Клубни картофеля содержат крахмал и витамин C, широко используются в пищевой промышленности, для производства крахмала и кормов, занимая важное место в рационе человека и животноводстве.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0" y="1548813"/>
            <a:ext cx="4108800" cy="2961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88150" y="1548175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Томат — овощная культура с мясистыми ягодами красного или жёлтого цвета, богатыми витаминами А и С. Куст может дать до 200 плодов за сезон, что делает его ценной продовольственной культурой.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41675" y="653950"/>
            <a:ext cx="86295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Томат: свойства, физиология и распространение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288150" y="3183050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Томаты выращивают в открытом грунте и теплицах, опыляя насекомые и самоопылением. В России они входят в пятёрку самых популярных овощей благодаря питательным и вкусовым качествам.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94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Баклажан родом из Индии, плоды которого представлены ягодами с характерной фиолетовой кожурой. Растение содержит важные питательные вещества, включая клетчатку и антиоксиданты.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410850" y="167325"/>
            <a:ext cx="8299800" cy="5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Баклажан: пищевая ценность и выращивание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2436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баклажана в диетическом питании связана с высоким содержанием калия и низкой калорийностью, способствуя поддержанию здоровья сердца и обмена веществ.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2845569" y="3718756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Выращивание баклажана требует тепла и влажности, его выращивают рассадным способом; растение чувствительно к болезням и вредителям, что требует тщательного ухода и защиты.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дурман, белена чёрная и паслён сладко-горький содержат сильнодействующие алкалоиды — атропин, скополамин и гиосциамин, опасные при употреблении внутрь всех частей растений.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представители семейства Паслёновые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токсичные вещества проявляют высокую биологическую активность, вызывая серьезные нарушения в организме человека и животных при контакте или проглатывании.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 не менее, алкалоиды используют в медицине для производства анестетиков и офтальмологических препаратов, демонстрируя важность контролируемого применения.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Лекарственные растения паслёновых: физалис, красавка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Физалис: польза при простуде и витаминный источник
</a:t>
            </a:r>
            <a:pPr algn="l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Физалис богат витамином C, органическими кислотами и каротиноидами, обеспечивая иммунитет и поддержку в борьбе с простудой. Его плоды применяются в народной и официальной медицине благодаря противовоспалительным свойствам.
</a:t>
            </a:r>
            <a:endParaRPr lang="en-US" sz="1267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Красавка обыкновенная: мощное лекарство с осторожностью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Красавка содержит атропин, применяемый для расширения зрачков и обезболивания в офтальмологии. Несмотря на лечебное действие, растение требует осторожного обращения из-за высокой токсичности алкалоидов.
</a:t>
            </a:r>
            <a:endParaRPr lang="en-US" sz="126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096" y="1768877"/>
            <a:ext cx="208200" cy="2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3013" y="1768877"/>
            <a:ext cx="208200" cy="208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3779" y="1768877"/>
            <a:ext cx="208200" cy="208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08600" y="654800"/>
            <a:ext cx="79179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Декоративные паслёновые: виды и значение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458142" y="1569900"/>
            <a:ext cx="1734600" cy="29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Паслён ложноперечный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для украшения интерьеров и клумб благодаря ярким плодам и устойчивости к разным условиям выращивания в помещении.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164058" y="1569900"/>
            <a:ext cx="1734600" cy="29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Физалис декоративный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Ценится за красивые оранжево-жёлтые ягоды, которые долго сохраняются на растении, придавая зимним композициям привлекательность.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844825" y="1569900"/>
            <a:ext cx="1734600" cy="29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Украшение садов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Декоративные паслёновые широко применяются в ландшафтном дизайне, создавая контрастные акценты и дополняя цветочные ансамбли яркими красками.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занимает лидирующие позиции по всем основным культурам, значительно превосходя другие страны по объёмам производства.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подчёркивают значение Китая как главного производителя паслёновых, с высоким потенциалом влияния на мировой рынок овощей и картофеля.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производство паслёновых культур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ФАО, 2021 год
</a:t>
            </a:r>
            <a:endParaRPr lang="en-US" sz="130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паслёновых растений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и роста растений семейства Паслёновые
</a:t>
            </a:r>
            <a:endParaRPr lang="en-US" sz="130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болезни, такие как фитофтороз и альтернариоз, существенно снижают урожайность и качество паслёновых культур в разных регионах.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 перспективы выращивания паслёновых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Вредители, в первую очередь колорадский жук, наносят значительный урон, затрудняя устойчивое производство и требуя применения комплексной защиты растений.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климата и неблагоприятные погодные условия ведут к нарушениям в цикле развития и сокращению сбора урожая паслёновых растений.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включают селекцию устойчивых сортов, биотехнологические методы и интегрированные системы защиты, способствующие стабильному развитию отрасли.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1000" y="786262"/>
            <a:ext cx="3884100" cy="35692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8300" y="1018350"/>
            <a:ext cx="3338400" cy="310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55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паслёновых для человека и окружающей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16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Семейство Паслёновые играет важнейшую роль в питании и медицине, обеспечивая разнообразие и устойчивость агроэкосистем, что делает их неотъемлемой частью природного и человеческого прогресса.
</a:t>
            </a:r>
            <a:endParaRPr lang="en-US" sz="305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2026-05-07T12:23:11Z</dcterms:created>
  <dcterms:modified xsi:type="dcterms:W3CDTF">2026-05-07T12:23:11Z</dcterms:modified>
</cp:coreProperties>
</file>