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1945-1960: иллюзии и реальность «великого общества»
</a:t>
            </a:r>
            <a:endParaRPr lang="en-US" sz="2312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Послевоенный подъём, холодная война и начало эпохи «великого общества».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Послевоенный расклад и надежды Америки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Второй мировой войны США стали главной сверхдержавой. Обострилось соперничество с СССР, а в обществе росли ожидания справедливости, равенства и прогресса во всех сферах жизни.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Цели и задачи «великого общества»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«Великое общество» ставила цель уничтожить бедность и расширить доступ к качественному образованию по всей стране.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Создавались системы медицинской помощи для пожилых и малоимущих (Medicare и Medicaid), улучшалось финансирование здравоохранения.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Важное направление — развитие городов: строительство жилых домов и инфраструктуры для повышения качества жизни городских жителей.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Ожидалось, что эти меры обеспечат равенство возможностей и повысит уровень жизни для всех жителей США.
</a:t>
            </a:r>
            <a:endParaRPr lang="en-US" sz="88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Корейской войны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1950: Начало конфликта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Северокорейские войска перешли 38-ю параллель, начав военный конфликт на Корейском полуострове.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3596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1950–1953: Вмешательство США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 поддержала Южную Корею, послав войска для сдерживания коммунистической экспансии из СССР и Китая.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4492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1953: Перемирие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Заключено перемирие, установившее разделение Кореи вдоль 38-й параллели, без официального мирного договора.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538817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войны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Потери: более 36 тысяч американцев; рост военных расходов и усиление Холодной войны между США и СССР.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антикомунистической политики США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Доктрина Трумэна 1947 года провозгласила сдерживание советского влияния во всём мире как приоритет внешней политики.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Маршалла обеспечил экономическую помощь странам Европы для восстановления и противостояния коммунизму.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НАТО и внутренняя антикоммунистическая кампания в США, включая маккартизм, укрепили позиции страны в глобальной конфронтации.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9827" y="1042525"/>
            <a:ext cx="2919314" cy="2253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Левиттаун — город мечты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в Нью-Йорке воплотил массовое строительство доступных домов. За пять лет здесь появилось 80 тысяч типовых жилищ с необходимой инфраструктурой.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собственности и инфраструктуры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Случился скачок числа владельцев домов. Появились новые дороги, школы и парки, что изменило образ жизни американцев в пригородах.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повседневных привычек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Пригороды способствовали формированию новых социальных связей и привычек, отличных от городской жизни, открывая возможности для семейного досуга.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пригородах: свежие взгляды
</a:t>
            </a:r>
            <a:endParaRPr lang="en-US" sz="2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1808" y="196650"/>
            <a:ext cx="4189833" cy="471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3668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Технологические новшества и их влияние на быт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733625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в каждой семье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середине 1950-х холодильники, стиральные машины и телевизоры стали повседневностью миллионов семей, значительно облегчая домашний труд.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014341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новых форм торговли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супермаркетов и активная рекламная кампания способствовали формированию новой культуры потребления и увеличили семейные расходы.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в системе образования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обязательных государственных стандартов и значительное увеличение финансирования позволили распространить девятилетнее образование повсеместно.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школах появились горячее питание, школьные автобусы и разнообразные внеучебные программы — спорт и наука получили развитие.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245817"/>
            <a:ext cx="4452300" cy="1008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Трудовой рынок и структура занятости в США (1945–1960)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снижение безработицы, рост количества офисных работников и участие женщин в рабочей силе.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офисных профессий и участие женщин на рынке труда свидетельствуют об изменениях в структуре экономики и общества.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Бюро переписи населения США, 1960 г.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борьбы за гражданские права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1437124" y="965125"/>
            <a:ext cx="27927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1954: Решение по делу «Браун против Совета по образованию»
</a:t>
            </a:r>
            <a:pPr algn="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Верховный суд признал сегрегацию в школах неконституционной, положив начало изменениям в законодательстве.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814599" y="1743875"/>
            <a:ext cx="27927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1955: Бойкот автобусов в Монтгомери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Афроамериканцы протестовали против расовой дискриминации в общественном транспорте, возглавил движение Мартин Лютер Кинг.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1373099" y="2352350"/>
            <a:ext cx="27927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1957: Закон о гражданских правах
</a:t>
            </a:r>
            <a:pPr algn="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 первый федеральный закон о защите избирательных прав афроамериканцев, хотя его исполнение было ограниченным.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978224" y="3130225"/>
            <a:ext cx="27927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1950-х: Рост протестных движений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Незадолго до 1960-х начались массовые акции протеста на Юге, сталкивающиеся с сопротивлением белого населения.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1006795"/>
            <a:ext cx="4248300" cy="19250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972407"/>
            <a:ext cx="4248300" cy="19250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Молодежная культура и новые ценности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1377250"/>
            <a:ext cx="331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рок-н-ролла и его влияние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1950-х рок-н-ролл стал символом молодежного протеста и стремления к свободе. Элвис Пресли покорял сцену своей энергией, формируя новый музыкальный стиль, который объединял поколения и создавал новые культурные тенденции.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3342883"/>
            <a:ext cx="331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Телевидение и молодежные субкультуры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1960 году большинство семей обладали телевизорами, что способствовало развитию субкультур и новых модных стилей. Появились представители битников, выступавшие против конформизма и потребительского образа жизни общества.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космоса и технологические вызовы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09700" y="1908125"/>
            <a:ext cx="3453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Советский Союз в 1957 году запустил «Спутник-1», первый искусственный спутник Земли, что стало мощным толчком для технологического соперничества с США. Это событие побудило США активизировать свои космические программы.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09700" y="3035069"/>
            <a:ext cx="3453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ответ в 1958 году было создано агентство NASA. Стали стремительно развиваться научные исследования и инвестиции в образование для конкуренции с СССР в космической гонке и новых технологиях.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рост и социальное неравенство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значительный экономический рост, почти четверть американцев к 1960 году жили за чертой бедности, что подчеркивает сохраняющиеся социальные противоречия.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экономический прогресс не устранил расовое и социальное неравенство, свидетельствуя о необходимости дальнейших реформ.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Бюро экономического анализа США; Перепись населения, 1960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вызовы индустриальной эпохи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21955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 привела к загрязнению воздуха и воды в городах, ухудшая здоровье населения и качество жизни в индустриальных центрах.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260775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количества автомобилей повысило уровень выбросов вредных веществ, что усугубило экологическую ситуацию в традиционно населённых районах.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330200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книги Рейчел Карсон «Безмолвная весна» в 1962 году привлёк внимание общества к проблеме загрязнения и стал началом экологического движения в США.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17325" y="3409576"/>
            <a:ext cx="21510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1960 году 22% американцев жили за чертой бедности, а расовая сегрегация сохранялась, ограничивая свободы многих групп населения.
</a:t>
            </a:r>
            <a:endParaRPr lang="en-US" sz="873" dirty="0"/>
          </a:p>
        </p:txBody>
      </p:sp>
      <p:sp>
        <p:nvSpPr>
          <p:cNvPr id="5" name="Text 1"/>
          <p:cNvSpPr txBox="1"/>
          <p:nvPr/>
        </p:nvSpPr>
        <p:spPr>
          <a:xfrm>
            <a:off x="1704481" y="3829375"/>
            <a:ext cx="3150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Перепись населения США, 1960 г.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1369220" y="628297"/>
            <a:ext cx="38214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22%
</a:t>
            </a:r>
            <a:endParaRPr lang="en-US" sz="6293" dirty="0"/>
          </a:p>
        </p:txBody>
      </p:sp>
      <p:sp>
        <p:nvSpPr>
          <p:cNvPr id="7" name="Text 3"/>
          <p:cNvSpPr txBox="1"/>
          <p:nvPr/>
        </p:nvSpPr>
        <p:spPr>
          <a:xfrm>
            <a:off x="1369225" y="1898350"/>
            <a:ext cx="3821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населения продолжали испытывать ограничения в правах и доступе к социальным благам.
</a:t>
            </a:r>
            <a:endParaRPr lang="en-US" sz="1809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США: от демократии к глобализму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800" y="123308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Доктрина Трумэна провозгласила сдерживание коммунизма как основную стратегию внешней политики США во второй половине XX века.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5800" y="210769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Маршалла способствовал восстановлению послевоенной Европы и укреплению влияния США на международной арене.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265800" y="2982330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Вмешательство в Корейскую войну подтвердило готовность Америки защищать своих союзников и противостоять коммунистическим режимам.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65800" y="3856958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НАТО и поддержка союзников способствовали глобальному расширению американского влияния и укреплению системы мирового сдерживания.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образования и новая наука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42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о начальном и среднем образовании расширил доступ к знаниям, обеспечивая базовые образовательные стандарты для всех детей.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974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Государственное финансирование школ и колледжей неуклонно росло, что привело к увеличению численности учащихся на всех уровнях образования.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4200" y="2985256"/>
            <a:ext cx="56808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студентов объяснялся потребностью готовить специалистов для научных исследований и космических программ в условиях конкуренции с СССР.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Взрывной рост числа автомобилей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1949 по 1960 год количество автомобилей в США выросло с 25 до 61 миллиона, что кардинально изменило транспортную культуру и образ жизни населения. Это привело к росту дорожной инфраструктуры и пригородной застройки.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Пригородные районы как символ нового образа жизни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Жилищное строительство в пригородах расширяло возможности для семей к приобретению собственного дома. Типовые проекты и развитая инфраструктура обеспечивали комфорт и формировали идеал «американской мечты».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розничной торговли и сервисов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супермаркетов и фастфуда стало новым этапом в потребительской культуре. Это упростило доступ к товарам и изменило повседневные привычки, отражая экономический бум и новые социальные нормы.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потребления и пригородная жизнь
</a:t>
            </a:r>
            <a:endParaRPr lang="en-US" sz="2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109" y="1608361"/>
            <a:ext cx="886500" cy="70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36551" y="2116111"/>
            <a:ext cx="886500" cy="709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6665" y="1460927"/>
            <a:ext cx="765300" cy="765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21052" y="1914509"/>
            <a:ext cx="765300" cy="7653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перемен и вызовы будущего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265800" y="30515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Гражданские права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за равенство усиливается, требуя ликвидации сегрегации и дискриминации в разных сферах жизни и расширения прав всех граждан.
</a:t>
            </a:r>
            <a:endParaRPr lang="en-US" sz="999" dirty="0"/>
          </a:p>
        </p:txBody>
      </p:sp>
      <p:sp>
        <p:nvSpPr>
          <p:cNvPr id="15" name="Text 3"/>
          <p:cNvSpPr txBox="1"/>
          <p:nvPr/>
        </p:nvSpPr>
        <p:spPr>
          <a:xfrm>
            <a:off x="2450242" y="3614268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образования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Необходимость обновления образовательных программ и доступа к знаниям становится ключевой задачей для подготовки конкурентоспособного поколения.
</a:t>
            </a:r>
            <a:endParaRPr lang="en-US" sz="999" dirty="0"/>
          </a:p>
        </p:txBody>
      </p:sp>
      <p:sp>
        <p:nvSpPr>
          <p:cNvPr id="16" name="Text 4"/>
          <p:cNvSpPr txBox="1"/>
          <p:nvPr/>
        </p:nvSpPr>
        <p:spPr>
          <a:xfrm>
            <a:off x="4589737" y="2919200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Здравоохранение и социальная поддержка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Повышаются требования к качеству медицинских услуг и социальной помощи, расширяется внимание к проблемам здоровья населения.
</a:t>
            </a:r>
            <a:endParaRPr lang="en-US" sz="999" dirty="0"/>
          </a:p>
        </p:txBody>
      </p:sp>
      <p:sp>
        <p:nvSpPr>
          <p:cNvPr id="17" name="Text 5"/>
          <p:cNvSpPr txBox="1"/>
          <p:nvPr/>
        </p:nvSpPr>
        <p:spPr>
          <a:xfrm>
            <a:off x="6774124" y="34219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 лидерство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Становится очевидным рост экологических проблем и необходимость участия США в глобальных инициативах по охране окружающей среды и устойчивому развитию.
</a:t>
            </a:r>
            <a:endParaRPr lang="en-US" sz="99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и наследие «великого общества»
</a:t>
            </a:r>
            <a:endParaRPr lang="en-US" sz="4012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Промежуток 1945–1960 годов продемонстрировал прогресс и вызовы США, подчеркнув важность социального равенства, прав человека и ответственного развития для будущего страны.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2026-05-11T11:09:36Z</dcterms:created>
  <dcterms:modified xsi:type="dcterms:W3CDTF">2026-05-11T11:09:36Z</dcterms:modified>
</cp:coreProperties>
</file>