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and Characters: люди и персонажи в английском языке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внешность, характер и поступки героев.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понимать тексты, отвечать устно и писать короткие описания на английском. На уроке вы научитесь замечать внешность, характер и поведение героев в книгах, фильмах и школьной жизни.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описывать людей и персонажей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people и characters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people означает людей вообще: одноклассников, друзей, взрослых и любых знакомых. В английском языке его используют, когда говорят о людях как о группе или о конкретных людях в 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Characters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Characters — это персонажи книг, фильмов, мультфильмов и игр. У них есть внешний вид, привычки, цели и отношения с другими, поэтому их удобно описывать простыми словами и примерами.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человека часто подходят прилагательные kind, clever, brave, friendly, shy, honest и funny. Они помогают быстро сказать, какой это человек, даже если текст совсем короткий.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нужны, чтобы сравнивать людей и героев, понимать задания по чтению и говорить о персонажах ясно. В 7 классе это основа для простых, но точных ответов.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человека: основные слова и признаки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телосложение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фигуры и роста часто используют слова tall, short, slim и strong. Они помогают сразу представить человека и дают первое общее впечатление о его внешности.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глаза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волос и глаз — самые заметные признаки внешности. В школьных заданиях часто встречаются выражения fair hair, dark hair, blue eyes и brown eyes.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тоже многое говорит о человеке. Выражение tidy clothes подходит для описания опрятного вида, а аккуратная одежда часто делает персонажа более запоминающимся.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поза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выражение лица и поза помогают создать первое впечатление. Иногда именно они показывают, кажется ли человек дружелюбным, уверенным или задумчивым.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работы лучше выбирать 3–5 признаков, чтобы описание было ясным и не слишком длинным. Так легче говорить и писать 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9757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базовой лексики для темы People and Characters, 7 класс
</a:t>
            </a:r>
            <a:endParaRPr lang="en-US" sz="884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назвать главную черту характера и сразу дать простой пример.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прилагательное часто уже передаёт основную черту характера и делает описание точным.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характера и их 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показывают характер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помогает другу или поддерживает кого-то в трудной ситуации, читатель сразу видит его доброту и надёжность. Такие действия делают образ более живым и понятным.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защищает слабого, признаёт правду или делает трудный выбор, его характер становится сильнее. В тексте это часто передают глаголы help, save и choose.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ошибку сложнее, чем просто сказать о себе good things. Именно поэтому поступок часто показывает честность лучше, чем короткая фраза о собственном характере.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и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выполняет обещание, ему легче доверять. В английских текстах это помогает показать, что персонаж умеет отвечать за свои слова и поступки.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Самоописание не всегда убедительно, а конкретное действие говорит больше. По поступкам можно понять, какой персонаж на самом деле, а не каким он хочет казаться.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типичным школьным примерам темы People and Characters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чаще выбирают понятные и легко узнаваемые качества, которые можно показать через действия героя.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kind, brave и smart: такие черты проще всего связать с поступками и сюжетом.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всего описывают героев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 персонажа на английском языке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краткого описания для устного ответа и письменной работы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 второстепенные персонажи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находится в центре сюжета и обычно принимает самые важные решения. Именно через его выбор читатель лучше всего понимает тему и основную идею истории.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 финалу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именно главный герой заметнее всего меняется к концу рассказа. Он может стать смелее, добрее или опытнее после трудной 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второстепенных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создают фон и помогают показать разные точки зрения. Это могут быть друзья, родители, учителя, соседи или одноклассники.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понимании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и действия второстепенных героев часто объясняют, почему возникает спор или трудность. Благодаря им читателю легче увидеть проблему и характер главного героя.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персонаж может быть важным, если он даёт совет, задаёт вопрос или помогает раскрыть главного героя. Поэтому все роли в тексте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 и конфликт в истории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антагонист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 — это персонаж или сила, которая мешает герою достичь цели. Это не всегда злой человек: иногда он просто смотрит на ситуацию иначе.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появляется, когда желания, ценности или интересы героев не совпадают. Именно он делает сюжет более напряжённым и помогает понять характеры персонажей.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препятствий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историях препятствием может быть строгий соперник, собственный страх героя, ошибка или трудная ситуация. Все эти варианты тоже могут выполнять роль антагониста.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конфликта история выглядит слишком простой. Противостояние показывает, как герой думает и действует, а также помогает увидеть, чему он учится.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персонажа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помогают герою действовать и принимать решения. Это могут быть confidence, intelligence, kindness, courage и energy. Такие черты делают персонажа активным, полезным для сюжета и приятным для читателя.
</a:t>
            </a:r>
            <a:endParaRPr lang="en-US" sz="723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тоже важны, потому что они создают трудности и делают образ живым. Shyness, laziness, stubbornness, impatience и forgetfulness показывают, что герой может ошибаться, бояться или действовать неидеально.
</a:t>
            </a:r>
            <a:endParaRPr lang="en-US" sz="723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черт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персонаж редко бывает только хорошим или только плохим. Когда сильные и слабые стороны сочетаются, он выглядит более правдоподобно и напоминает настоящего человека со сложным характером.
</a:t>
            </a:r>
            <a:endParaRPr lang="en-US" sz="723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через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качества героя раскрываются не в прямом описании, а в поступках и речи. Если персонаж помогает, признаёт ошибку или старается изменить ситуацию, читатель лучше понимает его характер.
</a:t>
            </a:r>
            <a:endParaRPr lang="en-US" sz="796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героя полезно назвать одну-две сильные и одну слабую сторону. Такой короткий анализ помогает точнее отвечать на вопросы и видеть, что у каждого человека есть свои особенности.
</a:t>
            </a:r>
            <a:endParaRPr lang="en-US" sz="7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People and characters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героя часто связано с испытаниями: сначала он сомневается, потом учится принимать решения и понимает, что важно для него и других.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сюжет, тем заметнее рост героя: опыт, выбор и помощь других меняют его поведение и взгляды.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герой в 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People and characters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задачу выполняет каждый тип персонажа в истории и почему без него сюжет становится менее выразительным.
</a:t>
            </a:r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персонажей помогают показать конфликт, поддержку и развитие сюжета; каждый из них влияет на главного героя по-своему.
</a:t>
            </a:r>
            <a:endParaRPr lang="en-US" sz="1264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и их 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и реальный человек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может напоминать реального человека, но его качества в книге обычно заметнее и выразительнее. Автор усиливает черты, чтобы читателю было легче понять героя и запомнить его.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Похож, но ярче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люди меняются постепенно, а в истории развитие героя заметно уже в нескольких эпизодах. Поэтому читатель быстрее замечает, как он взрослеет, учится или исправляет ошибки.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видны изменения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кино помогают увидеть, как одни и те же качества проявляются по-разному. Смелость, доброта, страх, зависть и честность становятся понятнее, когда герой действует в трудной ситуации.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ситуации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персонажами, ученики лучше понимают поведение реальных людей. История показывает, что поступки, слова и выбор человека часто говорят о нём больше, чем короткое описание.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 людях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речь помогает узнать характер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Нерешительный или спокойный герой часто говорит коротко и просто. Такие реплики показывают возраст, настроение и уверенность, а также помогают отличить его от более эмоциональных персонажей.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восклицания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вопросы и восклицания делают речь более живой и эмоциональной. По ним легко понять, волнуется ли герой, удивляется ли он или, наоборот, чувствует себя уверенно.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и любимые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персонаж повторяет одни и те же слова, его образ становится узнаваемым. Такие особенности речи помогают заметить привычки героя и понять, как он обычно реагирует на события.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think, I like, I don't know, Let's… и Can you…? полезны для описания характера. Они показывают, вежливый ли герой, активный ли он и умеет ли общаться с другими.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People and characters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показывают характер убедительнее, чем слова. Один сильный выбор может изменить отношение к герою сильнее, чем длинное описание его качеств.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защита вызывают доверие, а предательство и нарушение обещания резко ухудшают впечатление. Честный поступок способен вернуть уважение.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Поступки, которые сильнее всего влияют на мнение о герое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69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2704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86258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типы героев в книгах и фильмах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центральный персонаж, который идёт к своей цели и преодолевает трудности. Читателю важно следить за его решениями, потому что именно они двигают историю вперёд.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поддерживает главного героя, помогает советом или действием и часто делает сюжет понятнее. Его роль особенно заметна в трудные моменты, когда нужна помощь.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учит, объясняет и делится опытом. Он может быть строгим или добрым, но всегда помогает герою увидеть ситуацию яснее и сделать более правильный выбор.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персонаж добавляет юмор и делает историю легче для восприятия. Он может разряжать напряжение, но при этом иногда помогает увидеть проблему с неожиданной стороны.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Шутник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создаёт интригу, потому что действует не так, как ожидают другие. Он может мешать герою, обманывать или проверять его, делая сюжет более напряжённым.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 или хитрец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персонажа в тексте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находить в тексте описание, реплики, действия и реакцию других героев, чтобы сделать точный вывод о персонаже.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People and characters
</a:t>
            </a:r>
            <a:endParaRPr lang="en-US" sz="95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элементы помогают создать живой и правдоподобный образ героя в 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персонаж всегда имеет мотивацию, заметные детали и понятное развитие; именно сочетание этих признаков делает его живым.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персонажа убедительным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and characters: итог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описывать людей и персонажей по-английски точнее: назвать внешность, характер, поступки и отношения. Главное — выбирать простые, но точные слова и подтверждать мнение примером из текста.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2026-05-31T04:51:58Z</dcterms:created>
  <dcterms:modified xsi:type="dcterms:W3CDTF">2026-05-31T04:51:58Z</dcterms:modified>
</cp:coreProperties>
</file>