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6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в Отечественной войне 1812 года и заграничных походах 1813–1814 годов
</a:t>
            </a:r>
            <a:endParaRPr lang="en-US" sz="2666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донских казаков в борьбе с Наполеоном и их вклад в освобождение Европы.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Отечественная война 1812 года началась с вторжения Наполеона в Россию. Донские казаки обладали уникальными навыками военной службы, быстро перемещаясь по просторной территории, что сделало их важными защитниками страны.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войны 1812 года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донские казаки?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статус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— военно-служилое сословие, сформировавшееся в XVI веке на Дону. Они были свободолюбивы и имели свою самоуправленческую структуру. Их основной задачей была защита рубежей страны.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подготовка и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отличались высокой военной закалкой и коллективизмом. Они следовали строгим традициям, которые поддерживали боевой дух и сплочённость, передавая опыт из поколения в поколение.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Обязанности и роль в обществе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деятельность казаков заключалась в охране границ, участии в военных действиях и защитe сельских поселений, что помогало поддерживать порядок и безопасность на территории России.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мобильность казаков позволяла быстро реагировать на перемещения французской армии и предотвращать внезапные атаки противника.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партизанской борьбы давал казакам преимущество в разведывательных и рейдерских действиях против вражеских тылов и складов.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знание местности позволяло эффективно вести бой и самостоятельно принимать решения в быстро меняющейся обстановке с высокой ответственностью.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вовлечения казаков в войну 1812 года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Мобилизация таких значительных сил позволила казачьим соединениям эффективно действовать на ключевых направлениях наступления французской армии.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16 000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из военных архивов РФ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5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донских казаков были мобилизованы в 1812 году для защиты Отечества и организации 60 конных полков.
</a:t>
            </a:r>
            <a:endParaRPr lang="en-US" sz="215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200" y="1035008"/>
            <a:ext cx="4087800" cy="20518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475" y="1035008"/>
            <a:ext cx="4087800" cy="20518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атамана Платова в войне 1812 года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3271882"/>
            <a:ext cx="4087800" cy="13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Командование и стиль управления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Матвей Иванович Платов проявил себя как мудрый и строгий военачальник, сочетая военную дисциплину с инициативой своих подчинённых, что делало казачьи войска эффективными в бою.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93401" y="3271882"/>
            <a:ext cx="4087800" cy="13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сражениях и личные подвиги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Платов лично возглавлял кавалерийские рейды против французских войск, принимал участие в ключевых сражениях, за что был награждён высшими государственными орденами России.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Партизанская тактика донских казаков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1812 года — разведывательные рейды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активно собирали информацию о передвижениях противника, применяя скрытность и маскировку для успешных разведывательных операций.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40586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Август-сентябрь 1812 — диверсии на Смоленской дороге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Проводились диверсионные нападения на французские обозы и склады, которые значительно осложняли снабжение войск Наполеона.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68047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1812 — нападения в окрестностях Тарутино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использовали ночные налёты и мобильные отряды для нарушения коммуникаций и уничтожения запасов французской армии.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5527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1812 — скрытные передвижения и засадные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условиях зимних холодов казачьи разъезды эффективно блокировали пути отступления и создавали постоянное давление на уставшие французские войска.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казаков в защите Москвы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поле Бородино казаки поддерживали основные силы, ведя встречные бои и защищая фланги от обходных атак противника.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подходах к Москве они устраивали засадные и разведывательные операции, отсекая связь французов с тылом и дезорганизуя их.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охраняли важные стратегические объекты, включая склады и мосты, предотвращая поджоги и мародёрство в столице.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действия обеспечили сохранность разнообразных казённых ресурсов, что сыграло важную роль при обороне города от захватчиков.
</a:t>
            </a:r>
            <a:endParaRPr lang="en-US" sz="97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085689"/>
            <a:ext cx="4371900" cy="8453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014751"/>
            <a:ext cx="4371900" cy="8453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2943802"/>
            <a:ext cx="4371900" cy="84534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6550" y="3872855"/>
            <a:ext cx="4371900" cy="84534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подвигов донских казаков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084750"/>
            <a:ext cx="3162600" cy="8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Смоленск, август 1812 года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обеспечивали поддержку армии в западных пригородах Смоленска, ведя атаки на французские обозы и защищая важные коммуникации.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13125" y="2013821"/>
            <a:ext cx="3162600" cy="8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Бородино, 26 августа 1812 года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Бородинском поле донские казаки участвовали в боях за фланги, вели разведку и поддерживали артиллерию, проявляя стойкость и мужество.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13125" y="2942876"/>
            <a:ext cx="3162600" cy="8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Малоярославец, октябрь 1812 года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сражении под Малоярославцем казаки активно пресекали попытки противника закрепиться, блокируя пути отступления Наполеону.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13125" y="3871929"/>
            <a:ext cx="3162600" cy="8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Лейпциг, октябрь 1813 года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Битве народов казаки участвовали в полномасштабных боях, выполняя роль авангарда и преследуя отступающего врага.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при отступлении армии Наполеона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998925"/>
            <a:ext cx="2425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1812 — атаки на вражеские обозы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прерывали линии снабжения французской армии, захватывая продовольствие и снабжение во время отступления.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57748" y="1998925"/>
            <a:ext cx="2425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Ноябрь 1812 — действия у Березины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сыграли ключевую роль во время переправы через Березину, атакуя окружённые французские части и нанося им значительные потери.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302373" y="1998925"/>
            <a:ext cx="2425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Декабрь 1812 — преследование остатков армии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разъезды казаков не давали противнику восстановиться, способствуя полному разгрома остатков наполеоновской армии на территории России.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200" y="1035008"/>
            <a:ext cx="4087800" cy="20518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475" y="1035008"/>
            <a:ext cx="4087800" cy="20518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Вступление казаков в Париж весной 1814 года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3271882"/>
            <a:ext cx="4087800" cy="13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Торжественный парад в сердце Европы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1814 года примерно 15 000 донских казаков приняли участие в параде в Париже, став символом завершения войны с Наполеоном. Их появление вызвало восхищение горожан и оставило глубокий след в памяти европейцев.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93401" y="3271882"/>
            <a:ext cx="4087800" cy="13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как модный феномен и культурное открытие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казака привлек внимание парижан: появились сувениры с казачьей символикой и модные элементы в одежде вдохновлённые их формой. Газеты активно публиковали статьи о жизни и обычаях донских казаков, формируя образ экзотического героя.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Заграничные походы: участие и численность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235850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зарубежных походах 1813–1814 годов донские казаки выступали более 40 полками, численностью около 30 000 всадников, обеспечивая мощную кавалерийскую поддержку Союзной армии.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116053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 участвовали в Битве народов под Лейпцигом и сражении при Дрездене, ответственно выполняя задачи в решающих боях за освобождение Европы от Наполеона.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2996255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осад и блокад крепостей на территории Франции и Германии казаки охраняли коммуникации и преследовали разрозненные отряды врага, обеспечивая контроль над важными направлениями.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413125" y="3876452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выполняли авангардные и сторожевые функции, демонстрируя мобильность и умение вести разнообразные боевые операции в сложных условиях заграничных кампаний.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23110"/>
            <a:ext cx="4867800" cy="258422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донские атаманы и герои войны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выдающихся казаков, их званий, подвигов и наград в годы войны 1812–1814 годов.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данных видно, что лидеры донских казаков совмещали высокий ранг и личную доблесть, что подтверждается наградами военного и государственного уровня.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Архивы военно-исторических исследований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175" y="1597175"/>
            <a:ext cx="186900" cy="18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175" y="2853099"/>
            <a:ext cx="186900" cy="186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494" y="4109015"/>
            <a:ext cx="210262" cy="18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казаков с регулярной армией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3338" y="1210625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Автономия командования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сохраняли самостоятельность в выборе тактики и маршрутов, что позволяло эффективно адаптироваться к условиям боя и быстро принимать решения.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83338" y="2466549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 разведке и патрулировании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активно выполняли разведывательные задачи, предоставляя армии важные сведения о передвижениях противника и его тыловых коммуникациях.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338" y="3722465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рейды и бои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 кавалерийскими частями позволило проводить успешные операции, сочетая казачьи партизанские методы с регулярной армией под единым командованием.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донских казачьих войск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и командование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делились на полки, сотни и взводы. Главной фигурой был атаман, назначаемый высшим командованием, который обеспечивал дисциплину и руководство в бою и повседневной службе.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Традиционное вооружение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оружие казаков включало шашки, пики и карабины. В некоторых подразделениях имелась лёгкая артиллерия, поддерживавшая кавалерийские действия. Боевой дух и братство оставались неотъемлемой частью службы.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строй и сборы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Строгое соблюдение дисциплины и система регулярных сборов обеспечивали быстрое формирование отрядов. Военное братство поддерживало мораль казаков и готовность к любым боевым задачам.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Отголоски победы и влияние на будущее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усилила международный статус России и повысила значение донских казаков в армии, закрепив за ними ключевую роль в национальной обороне.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заслуги стали стимулом для реформ в казачьей службе, что улучшило их организацию и боеспособность в последующие десятилетия.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Героический образ казаков превратился в символ национального патриотизма, вдохновляя молодое поколение на службу и защиту Отечества.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74" y="1064193"/>
            <a:ext cx="2688900" cy="20560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8485" y="1064193"/>
            <a:ext cx="2688900" cy="20560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3798" y="1064193"/>
            <a:ext cx="2688900" cy="205606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донского казака в военное время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форма и знаки отличия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Обмундирование включало чёрную черкеску с лампасами, характерную папаху и цветные знаки отличия, подчёркивающие принадлежность к донскому казачеству и военному сословию.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28436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Вооружение казака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арсенале каждого казака были пика, шашка и карабин. Пороховницы и ремни с патронташем дополняли экипировку, обеспечивая готовность к быстрому бою и манёврам в поле.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043749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и дисциплина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марше казаки строго соблюдали военную дисциплину, уделяли внимание быту и взаимопомощи в лагере. Их поведение в бою характеризовалось смелостью и организованностью.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память: в литературе и искусстве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413125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Архивные письма и дневники донских казаков помогают сохранить подлинность событий и создают эмоциональный фон для изучения войны 1812 года.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3935244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и писатели XIX века — Пушкин, Лермонтов, Даль — воспевали казачий героизм, укрепляя культурную память и патриотическое восприятие казачества.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13125" y="3253100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и иллюстративные материалы продолжают передавать традиции, способствуя сохранению исторического образа и значимости донских казаков для будущих поколений.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085689"/>
            <a:ext cx="4371900" cy="8453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014751"/>
            <a:ext cx="4371900" cy="8453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2943802"/>
            <a:ext cx="4371900" cy="84534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6550" y="3872855"/>
            <a:ext cx="4371900" cy="84534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памяти о донских казаках сегодня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084750"/>
            <a:ext cx="3162600" cy="8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и мемориалы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Ростове-на-Дону, Москве и Волгодонске установлены памятники, посвящённые донским казакам, увековечивающие подвиги и символизирующие героизм защитников Отечества.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13125" y="2013821"/>
            <a:ext cx="3162600" cy="8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Парады и фестивали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Ежегодные культурные мероприятия дают возможность широкому кругу людей познакомиться с историей казачества и почтить память земляков-героев посредством массовых праздников.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13125" y="2942876"/>
            <a:ext cx="3162600" cy="8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Музейные экспозиции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музеях представлены награды, вооружение и обмундирование казаков, а также личные вещи, рассказывающие о быте и сражениях, укрепляя связь с прошлым для посетителей разного возраста.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13125" y="3871929"/>
            <a:ext cx="3162600" cy="8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программы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о донских казаках включены в школьные уроки истории и патриотического воспитания, формируя уважение к национальному наследию и вклад казачества в оборону страны.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0936" y="0"/>
            <a:ext cx="3420628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донских казаков — символ победы и патриотизма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сыграли решающую роль в войне с Наполеоном, их подвиги стали примером мобильности и сплочённости. Сегодня их история вдохновляет на патриотизм и служение Родине.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2026-05-11T03:19:30Z</dcterms:created>
  <dcterms:modified xsi:type="dcterms:W3CDTF">2026-05-11T03:19:30Z</dcterms:modified>
</cp:coreProperties>
</file>