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 1865–1914 годах: основные темы и значение периода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перемен: от Гражданской войны к мощной индустриальной державе.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вызовы и надежды 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США столкнулись с проблемами восстановления разрушенной экономики и общества. В центре внимания—Реконструкция Юга и первые шаги к гражданскому равенству, что стало поворотным моментом в истории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содержание Реконструкции: шаги и итоги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Юга включала восстановление власти и инфраструктуры при поддержке федерального правительства, что помогало возвращению южных штатов в состав Союза и реформированию местного управления.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13-й, 14-й и 15-й поправок конституции установило отмену рабства, равные права граждан и избирательное право для афроамериканских мужчин, что стало значительным юридическим прорывом.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белые элиты Юга активно сопротивлялись интеграции и применяли различные методы противодействия, сдерживая прогресс в области равноправия на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Реконструкции и начало эры сегрегации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1877 году федеральные войска вышли из южных штатов, что позволило местным элитам восстановить прежние порядки и начать реставрацию старой социальной системы.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Джима Кроу узаконили расовую сегрегацию в школах, транспорте и общественных местах, ограничивая права афроамериканцев под прикрытием «раздельного, но равного» подхода.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Ку-клукс-клан и другие экстремистские группы с помощью террора подавляли политическую активность чернокожих и поддерживали власть белой элиты.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ограничению избирательных прав, как налоги на голосование и грамотностные тесты, практически лишали афроамериканцев возможности влиять на власть.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предприниматели, меняющие Америку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Рокфеллер и нефтяная империя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Рокфеллер создал Standard Oil, монопольно контролировавшую нефтяную отрасль. Его компании внедряли новые методы добычи и переработки, что ускорило развитие энергетики и транспорта в США.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Карнеги — король стали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Карнеги основал крупнейшие сталелитейные заводы, внедрял современные технологии производства и поддерживал благотворительность, что отражало дух предпринимательства и прогресса в индустриальную эпоху.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П. Морган и банковская мощь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сформировал крупные финансовые корпорации, помогая консолидировать капитал и финансировать инфраструктурные проекты, что способствовало росту экономики и крупных предприятий.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— фундамент промышленного роста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Трансконтинентальная железная дорога (1869)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ж/д, связавшая Восток и Запад, открыла новые рынки и ускорила переселение населения, создав базу для экономического объединения страны.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строительства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в США насчитывалось более 322 000 километров железнодорожных линий, что сделало железные дороги крупнейшей транспортной сетью в мире и силой индустриализации.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железнодорожных компаний на освоение земель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не только перевозили товары и людей, но и управляли огромными территориями, способствуя развитию поселений и коммерческих центров на западе.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освоения фронтира на Западе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1870–1880-е — Индейские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стали ареной сражений между коренными племенами и поселенцами, сопровождавшихся значительным перемещением индейских народов.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ковбойской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скотоводов и фермеров формировала уникальный образ западного американца, сочетая традиции и новые экономические реалии.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— Объявление конца фронтира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земли для поселений закончились, что символизировало завершение этапа территориального расширения США.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 — Принятие Акта о гомстедах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гражданин мог получить до 160 акров земли бесплатно, что стимулировало массовое переселение и развитие сельского хозяйства.
</a:t>
            </a:r>
            <a:endParaRPr lang="en-US" sz="10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политическое развитие Запада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— Колорадо становится штатом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шаг показал рост населения и значимость территорий Запада для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 — Золотая лихорадка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золота на Аляске и Клондайке вызвало массовое движение искателей удачи и развитие горнодобывающей промышленности.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 — Появление Северной и Южной Дакоты, Монтаны, Вашингтона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административных структур и рост населения вывели эти территории в статус полноценных штатов.
</a:t>
            </a:r>
            <a:endParaRPr lang="en-US" sz="861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— Айдахо и Вайоминг обретают статус штатов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формирования новых административных образований отражает устойчивое развитие западных территорий.
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и первая антимонопольная борьба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Oil: доминирование на рынке нефти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Рокфеллера Standard Oil обрела огромную долю на рынке, контролируя цены и производство, что вызвало критику и потребность в государственном регулировании.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Шермана 1890 года — начало контроля над трестами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стал первой попыткой правительства ограничить экономическую власть монополий и обеспечить честную конкуренцию, положив начало антимонопольной политике.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конфликты и формирование профсоюзов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сталкивались с тяжёлыми условиями: долгий рабочий день, низкие зарплаты и опасные производства без социальных гарантий.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забастовки, например, стачка на заводе Пулмана в 1894 году, выражали протест за права и улучшение условий труда.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крупных профсоюзов, таких как Американская федерация труда и Knights of Labor, стало ответственным шагом к защите интересов рабочих.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Иммиграция: страны происхождения и влияние на общество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европейских иммигрантов и их вклад в развитие городов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миллионы людей из Италии, Ирландии, России и Польши искали новую жизнь в Америке. Они создавали плотные этнические кварталы, внося разнообразие в культурную жизнь и экономику крупных городов, таких как Нью-Йорк и Чикаго.
</a:t>
            </a:r>
            <a:endParaRPr lang="en-US" sz="84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общины и начало иммиграционных ограничений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иммигранты сыграли важную роль в строительстве железных дорог и развитии западных регионов. Однако против них возникали законы и дискриминация, ограничивавшие их права и возможности поощрять интеграцию.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и этнические столкновения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иммиграции вызвал конкуренцию за рабочие места, что приводило к напряжённости и волнениям. Иногда происходили стычки между различными этническими группами и местными жителями, отражая проблемы адаптации и предрассудков.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проблемы урбанизации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небоскрёбов в быстрорастущих мегаполисах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как города как Нью-Йорк стремительно расширялись, архитектурное новшество в виде небоскрёбов позволило размещать всё больше населения и офисов, меняя облик городских центров.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городского транспорта и улучшение 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Становились популярными трамваи и первые линии подземного метро, что облегчало передвижение огромного числа горожан и стимулировало рост пригородов вокруг крупных городов.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трущоб и социальное неравенство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и бедные слои населения часто жили в тесных, небезопасных районах с плохими санитарными условиями. Это способствовало распространению болезней и росту преступности, создавая вызовы для городской власти.
</a:t>
            </a:r>
            <a:endParaRPr lang="en-US" sz="9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Сегрегация и борьба афроамериканцев за права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Джима Кроу закрепляли строгую расовую сегрегацию в школах, транспорте и общественных местах, ограничивая возможность афроамериканцев полноценно участвовать в общественной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права фактически были отобраны с помощью налогов на голосование и тестов на грамотность, что мешало участию чернокожих граждан в политическом процессе.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NAACP в 1909 году стало важным шагом в борьбе за права и справедливость, объединяя усилия для противостояния дискриминации и неравенству.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служила основой для усиления влияния США в Карибском бассейне и Тихоокеанском регионе, утверждая контроль над стратегическими территориями.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Испанией 1898 года позволила США получить колонии — Филиппины, Гуам и Пуэрто-Рико, расширив присутствие в Азии и Карибском море.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США: внешняя политика конца века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1898 году США аннексировали Гавайские острова, усиливая морскую мощь и экономическое влияние в Тихом океане.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США активно модернизировался, способствуя развитию международной торговли и росту вовлечённости страны в мировую дипломатию.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новые изобретения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электрификация: революция в связи и быту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Александром Беллом и лампы накаливания Эдисоном изменило способы общения и расширило использование электричества в домах и предприятиях по всей стране.
</a:t>
            </a:r>
            <a:endParaRPr lang="en-US" sz="904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массового автомобилестроения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Форд ввёл первую сборочную линию и массовое производство автомобилей в 1908 году, что сделало транспорт доступным для широких слоёв населения и стимулировало экономический рост.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успешный самолёт и развитие авиации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совершили впервые управляемый полёт в 1903 году, открыв новую эру транспортных технологий и показав перспективы авиаперевозок в будущем.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Прогрессивные реформы и роль Рузвельта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коррупцией и усиление государственного контроля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Прогрессивное движение стремилось к прозрачности власти, введению более строгих законов для пищевой и фармацевтической отраслей, а также к улучшению избирательных процедур.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 и охрана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Рузвельт поддержал сохранение природных ресурсов, основав ряд национальных парков и заповедников для защиты уникальной экосистемы и обеспечения будущих поколений.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Антимонопольные меры и законодательные инициативы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Шермана и усиление контроля за монополиями способствовали созданию более справедливых экономических условий и защите интересов мелкого бизнеса и потребителей.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исторических экономических отчетов США, 1915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рост: сравнительная динамика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промышленного производства США к началу XX века значительно превзошёл показатели ведущих европейских стран, закрепляя лидерство в глобальной экономике.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экспорта указывает на усиление международной торговой позиции и переход США к статусу мировой индустриальной державы.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движение и борьба за избирательное право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1890 года движение за права женщин усилилось, в том числе благодаря созданию национального союза, который координировал усилия по борьбе за голосование и образование.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движения, такие как Сьюзен Б. Энтони и Элизабет Кэди Стэнтон, вдохновляли женщин требовать равных прав и участия в политике и общественной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1890-х годах несколько штатов — Вайоминг, Колорадо, Юта и Айдахо — предоставили женщинам право голоса, заложив основу для национальных реформ.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коренными народами и освоение Запада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Насильственное переселение и нарушение договоров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расширением территорий индейские племена были вынуждены уступать земли и переселяться в резервации, часто несмотря на заключённые, но часто нарушаемые соглашения с правительством.
</a:t>
            </a:r>
            <a:endParaRPr lang="en-US" sz="951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Бойня у ручья Вундед-Ни — трагический конец сопротивления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событие стало символом жестокого подавления индейских восстаний, приведя к гибели сотен представителей коренных народов и окончанию активной вооружённой борьбы.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ограничения и сопротивление коренных народов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традиционные обряды и ужесточение контроля над жизнью общин вызвали рост протестных настроений и усилили стремление сохранить культурное наследие.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1865–1914 годов: ключ к современной Америке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период вывел США в число мировых лидеров, заложил основы демократии, индустриализации и социальной модернизации, которые продолжают формировать страну и по сей день.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2026-05-10T17:51:17Z</dcterms:created>
  <dcterms:modified xsi:type="dcterms:W3CDTF">2026-05-10T17:51:17Z</dcterms:modified>
</cp:coreProperties>
</file>