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черви и пиявки: обзор темы и ключевые вопросы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строение, жизнь и роль в экосистемах многощетинковых червей и пиявок.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изучения кольчатых червей и их значение в природе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давних времён учёные исследуют многощетинковых червей и пиявок, раскрывая их разнообразие и особенности. Эти группы открывают важные аспекты эволюции и адаптации к разным средам обитания, что помогает понять биологическое разнообразие водных экосистем.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многощетинковые черви и чем они уникальны
</a:t>
            </a:r>
            <a:endParaRPr lang="en-US" sz="2328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разнообразие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многощетинковых включает свыше 10 000 видов, отличающихся по форме и образу жизни. Эти черви распространены в разных морских жизненных нишах, демонстрируя высокий уровень адаптации к окружающей среде.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тела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многощетинковых характеризуется сегментированным телом с многочисленными щетинками и параподиями — отростками, служащими для передвижения и дыхания. Такая структура облегчает движение в сложных подводных условиях.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в морских экосистемах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многощетинковых видов обитает в морях и океанах, где участвуют в пищевых цепях и выполняют важные экологические функции, реже встречаясь в пресных водах и прибрежных зонах.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многощетинковых червей: внешний вид и внутренние системы
</a:t>
            </a:r>
            <a:endParaRPr lang="en-US" sz="2538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Сегментация и органы чувств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состоит из повторяющихся сегментов с параподиями и щетинками. Голова снабжена щупальцами и глазами, обеспечивающими ориентирование и поиск пищи.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внутренние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замкнутого типа обеспечивает транспорт кислорода и питательных веществ, а пищеварительная и нервная системы организованы для обеспечения жизнедеятельности и адаптации к среде.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Кожно-мускульный мешок и передвижение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оболочка представлена кожно-мускульным мешком, который вместе с щетинками позволяет червям эффективно передвигаться по субстрату и удерживаться в течениях.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обитают многощетинковые черви и как они влияют на среду
</a:t>
            </a:r>
            <a:endParaRPr lang="en-US" sz="2303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морских местообитаний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встречаются в различных донных типах — песчаных, илистых и каменистых, начиная от прибрежной зоны и глубин до абиссали, показывая широкий спектр экологических ниш.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защитных трубок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создают прочные трубки из слизи и минеральных частиц, что помогает им защищаться от хищников и создавать микросреду для жизни.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биоценотических инженеров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Поселяясь на дне, эти черви изменяют структуру субстрата и влияют на экосистему, улучшая условия обитания для других организмов и способствуя биологическому разнообразию.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многощетинковых: различные способы и примеры
</a:t>
            </a:r>
            <a:endParaRPr lang="en-US" sz="2538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Хищнический стиль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Виды, как нереис, активно охотятся на мелких беспозвоночных, используя челюсти и быструю реакцию для захвата добычи в морских условиях.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Детритофаги и переработка органики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черви потребляют разлагающиеся остатки, помогая возвращать питательные вещества в экосистему и поддерживая баланс органического вещества на дне.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Фильтрация пищи в воде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Сабеллиды питаются, фильтруя частицы органики с помощью щупалец, что способствует очистке воды и переработке органического вещества.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многощетинковых по типу питания
</a:t>
            </a:r>
            <a:endParaRPr lang="en-US" sz="2597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совершенствовали стратегии питания для выживания в разнообразных морских нишах. Некоторые специализируются, другие адаптировались к разным методам добычи пищи.
</a:t>
            </a:r>
            <a:endParaRPr lang="en-US" sz="1343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фильтрация — наиболее распространённый способ питания, что подчёркивает важность этих червей для очистки воды и экосистемы.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Зоологические исследования класса Polychaeta, 2023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жизненный цикл многощетинковых червей
</a:t>
            </a:r>
            <a:endParaRPr lang="en-US" sz="2303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полового размножения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многощетинковых раздельнополы, причем оплодотворение происходит в воде. Яйца проходят стадию личинок, называемых трохофорами, которые плавают прежде, чем осесть.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и регенерация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способен фрагментироваться — тело делится на части, каждая из которых способна развиться в нового червя, что обеспечивает быстрое увеличение численности.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 личинок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выхода из яйца личинка трохофора проходит преобразование, развивая характерные взрослым червям структуры, что обеспечивает успешное освоение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многощетинковых червей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разложении органики на морском дне, улучшая структуру и плодородие осадков. Это способствует поддержанию баланса экосистем и циклам питательных веществ.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служат пищей для многих рыб и птиц, играя ключевую роль в пищевых цепях. Также их численность позволяет оценивать здоровье морских сообществ.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ключевыми представителями многощетинковых червей
</a:t>
            </a:r>
            <a:endParaRPr lang="en-US" sz="2538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Нереис обыкновенный — хищник и роющий червь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Нереис питается мелкими беспозвоночными, активно двигаясь и рыть норы в грунте, что помогает аэрировать донные осадки и поддерживать экологическое равновесие.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Луцернария — обитатель илистых дна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Приспособленная к жизни в иле, луцернария демонстрирует уникальные поведенческие и морфологические особенности, что позволяет ей успешно обитать в сложных донных условиях.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Сабеллида — фильтратор с необычными «веерами»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червь образует ветвистые щупальца, улавливающие органические частицы из воды. За счет фильтрации она очищает воду и обеспечивает себя питанием.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62115"/>
            <a:ext cx="4791900" cy="200837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многощетинковых и малощетинковых червей
</a:t>
            </a:r>
            <a:endParaRPr lang="en-US" sz="2538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отличия между многощетинковыми и малощетинковыми червями по ключевым признакам: длине тела, наличию параподий, количеству щетинок, месту обитания и типу питания.
</a:t>
            </a:r>
            <a:endParaRPr lang="en-US" sz="1343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черви более приспособлены к морской среде и имеют сложное строение, тогда как малощетинковые чаще встречаются в пресных водах и имеют более примитивное тело.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7—8 классов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сведения о пиявках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кольчатых червей — пиявки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Пиявки — отдельный класс кольчатых червей, насчитывающий около 500 видов. Они лишены щетинок, отличаются плоским телом и двумя присосками. Большинство обитает в пресной воде, а некоторые виды нашли пристанище в влажных наземных местах.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внешние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Корпус пиявок сплющен в дорсовентральном направлении, что облегчает движение в воде. Спереди и сзади тела расположены присоски, помогающие им крепиться к субстрату или хозяину.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обитания и образ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Пиявки предпочитают пресные замкнутые водоемы — пруды, болота и озера. Некоторые виды способны жить на влажной почве, временно покидая водную среду в поисках пищи или новых мест обитания.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пиявок: внешний вид и внутренняя организация
</a:t>
            </a:r>
            <a:endParaRPr lang="en-US" sz="2538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Сегментированное тело пиявок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пиявок состоит из 34 сегментов, чётко различимых друг от друга. Сегментация способствует гибкости и координации движений во время ползания и прикрепления к хозяину.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и отсутствие щетинок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Пиявки оснащены сложной пищеварительной системой с вместительными зобами для хранения пищи. В отличие от других кольчатых червей, щетинки у них полностью отсутствуют, что связано с паразитическим образом жизни.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Присоски и органы чувств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переднем и заднем концах тела располагаются присоски, служащие для крепления. Кроме того, пиявки обладают осязательными бугорками и глазами, что помогает им ориентироваться в воде и находить корм.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обитания и особенности передвижения пиявок
</a:t>
            </a:r>
            <a:endParaRPr lang="en-US" sz="2469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пиявок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Пиявки чаще всего встречаются в тихих и медленно текущих пресных водоемах — прудах, болотах и озерах. Такая среда позволяет им легко находить кровососущих животных и укрываться от хищников.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Специфика передвижения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пиявок основано на чередовании работы передней и задней присосок. Такой способ обеспечивает надёжное сцепление с поверхностью и плавное перемещение даже по скользкому субстрату.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наземной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способны выживать в условиях влажных лесов, временно покидая воду. Для этого они используют слизь и особые движения, чтобы сохранять влажность и не пересыхать.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пиявок и механизмы кровососания
</a:t>
            </a:r>
            <a:endParaRPr lang="en-US" sz="3003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Эктопаразитизм и кровососание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пиявок питаются кровью позвоночных животных — рыб, амфибий и млекопитающих. Они прикрепляются к коже хозяина при помощи присосок и прокалывают её острыми ротовыми органами.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пиявки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пиявок не питаются кровью, а охотятся на мелких беспозвоночных. Они используют свою мускулатуру и присоски для захвата и удержания добычи, обеспечивая себе разнообразный рацион.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пиявка и её уникальные 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Hirudo medicinalis выделяет антикоагулянты — вещества, препятствующие свертыванию крови. Это позволяет пиявке долго питаться, не вызывая быстрого прекращения кровотечения у хозяина.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 питания пиявок: кровососущие и хищные виды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Кровососущие виды доминируют среди пиявок, обеспечивая важную роль в экосистемах как паразиты и регуляторы популяций.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Доминантное число кровососущих видов показывает специализированность пиявок на паразитическом образе жизни, при этом хищные виды сохраняют важное экологическое значение.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Зоологические исследования водоемов средней полосы России, 2023
</a:t>
            </a:r>
            <a:endParaRPr lang="en-US" sz="134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жизненный цикл пиявок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48060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Пиявки являются гермафродитами, осуществляя перекрестное оплодотворение. После спаривания они откладывают яйца в коконах, которые прикрепляют к подводным объектам или грунту.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у пиявок прямое: из яиц выходят молодые особи, которые внешне сходны с взрослыми и сразу могут вести самостоятельный образ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пиявок и их применение в медицине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Пиявки регулируют численность водных и наземных животных, помогая сохранять баланс в экосистемах. Они контролируют распространение мелких позвоночных, выступая важными элементами пищевых цепей.
</a:t>
            </a:r>
            <a:endParaRPr lang="en-US" sz="1295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пиявки применяются давно, особенно в гирудотерапии при лечении заболеваний крови и после операций. Также они служат биоиндикаторами чистоты водоемов, указывая на экологическое состояние.
</a:t>
            </a:r>
            <a:endParaRPr lang="en-US" sz="128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особенности и интересные факты о многощетинковых и пиявках
</a:t>
            </a:r>
            <a:endParaRPr lang="en-US" sz="2303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Биолюминесценция у многощетинковых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многощетинковые черви способны излучать свет в темноте, что помогает им привлекать партнеров и отпугивать хищников. Эта способность встречается преимущественно у глубоководных видов.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пищи медицинской пиявки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пиявка может поглотить крови, превышающей её собственный вес в 8–10 раз. Такая особенность позволяет ей долго обходиться без новой добычи, обеспечивая выживаемость в неблагоприятные периоды.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и выносливость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Пиявки способны выживать без пищи до года, что свидетельствует об их выносливости. Некоторые многощетинковые черви могут восстанавливать утраченные части тела, что повышает их шансы на выживание после травм.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6440" y="373500"/>
            <a:ext cx="3726721" cy="4396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2675" y="649300"/>
            <a:ext cx="4355100" cy="24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значение многощетинковых червей и пиявок в природе и для человека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черви и пиявки играют ключевую роль в экосистемах, регулируя круговорот веществ и служа пищей для других животных. Их изучение способствует развитию экологии и медицинских технологий, подтверждая важность этих организмов.
</a:t>
            </a:r>
            <a:endParaRPr lang="en-US" sz="147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2026-05-08T02:41:25Z</dcterms:created>
  <dcterms:modified xsi:type="dcterms:W3CDTF">2026-05-08T02:41:25Z</dcterms:modified>
</cp:coreProperties>
</file>