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географическое положение, ресурсы и 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ресурсы, города и демография формируют уникальный путь Японии.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основа развития Японии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 — это архипелаг у берегов Азии, где гористый рельеф, тесные пространства и выход к океану определили расселение, промышленность и роль крупных прибрежных городов.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23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23754"/>
            <a:ext cx="750900" cy="667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Японии в Тихоокеанском регионе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дуга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тянется дугой вдоль восточной окраины Евразии, между Японским морем и Тихим океаном. Такое положение усиливает значение морских коммуникаций, портов и внешней торговли.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 севера на юг создаёт заметные климатические различия: Хоккайдо отличается более холодными условиями, тогда как южные районы имеют мягкий и субтропический климат.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 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Китаю, Республике Корея и России делает страну важным участником региональных обменов. Через море проходят потоки сырья, товаров и деловых контактов.
</a:t>
            </a:r>
            <a:endParaRPr lang="en-US" sz="1373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на перекрёстке тихоокеанских маршрутов повышает транспортную и геополитическую роль страны. Япония тесно связана с мировыми рынками, особенно через прибрежные города и порты.
</a:t>
            </a:r>
            <a:endParaRPr lang="en-US" sz="13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Островной характер территории и рельеф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 делает морской транспорт ключевым способом связи между регионами страны и с внешним миром. Через порты проходят сырьё, топливо, готовая продукция и пассажирские потоки.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Фудзияма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Фудзияма стала самым узнаваемым природным символом Японии. Она напоминает не только о красоте ландшафта, но и о вулканической активности, характерной для островной дуги.
</a:t>
            </a:r>
            <a:endParaRPr lang="en-US" sz="118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территории занимают горы, вулканы и зоны высокой сейсмичности. Это ограничивает строительство, усложняет освоение земель и требует постоянной готовности к природным рискам.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концентрация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малой площади равнин население и хозяйство тяготеют к низменностям и побережьям. Здесь удобнее строить города, дороги, предприятия и сельскохозяйственные угодья.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географические показатели Японии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увидеть, как ограниченная территория и высокая численность населения влияют на хозяйство страны.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территория при большом населении усиливает конкуренцию за землю, поэтому Япония развивает плотную сеть городов, портов и транспортных связей.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 и национальная статистика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Японии от импорта природных ресурсов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вынуждена опираться на внешние поставки, поэтому устойчивость экономики тесно связана с морской логистикой и мировой конъюнктурой.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импортируемых энергоносителей и сырья показывает ограниченность собственной ресурсной базы и высокую зависимость промышленности от внешних поставок.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международной энергетической и сырьевой статистики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и их ограниченность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сырьевая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запасы нефти, газа и металлических руд в Японии невелики. Поэтому внутренний спрос промышленности и энергетики покрывается главным образом за счёт импорта сырья.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как модель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страна выстроила экономику вокруг переработки привозных ресурсов. Это позволило сосредоточиться на технологиях, организации производства и выпуске сложной продукции.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добавленная стоимость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компании сделали ставку на энергоэффективность, качество и точность. В результате важнейшими направлениями стали машиностроение, электроника и другие отрасли с высокой добавленной стоимостью.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Японии: импорт и поиск альтернатив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Импортное топливо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энергобаланса составляют нефть, уголь и сжиженный природный газ, поступающие из-за рубежа. Япония остаётся одним из крупнейших мировых импортёров СПГ.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и ветровая энергетика постепенно расширяются, особенно там, где возможно эффективно использовать территорию и сетевую инфраструктуру без крупных экологических потерь.
</a:t>
            </a:r>
            <a:endParaRPr lang="en-US" sz="1184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после 2011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роли атомной энергетики в 2011 году выросла нагрузка на газовые и угольные электростанции. Это повысило значение надёжных поставок топлива и инфраструктуры.
</a:t>
            </a:r>
            <a:endParaRPr lang="en-US" sz="1179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промышленности и в быту Япония активно внедряет технологии энергосбережения. Это снижает зависимость от импорта и помогает поддерживать устойчивость экономики.
</a:t>
            </a:r>
            <a:endParaRPr lang="en-US" sz="11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хозяйство Японии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ограниченные ресурсы и островное положение формируют экономическую специализацию страны.
</a:t>
            </a:r>
            <a:endParaRPr lang="en-US" sz="2602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416" y="1721425"/>
            <a:ext cx="548775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197" y="1721425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4391" y="1753542"/>
            <a:ext cx="750900" cy="6674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Водные, лесные и рыбные ресурсы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Японии обычно короткие, горные и с быстрым стоком. Они ограниченно пригодны для судоходства, но важны для водоснабжения и выработки гидроэнергии.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занимают значительную часть территории страны и поддерживают экологическое равновесие. Однако часть древесины Япония всё же импортирует для нужд строительства и промышленности.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биоресурсы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 морепродукты традиционно играют большую роль в питании населения. Они также поддерживают рыболовство, переработку и пищевую промышленность, связанную с морем.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 Японии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старших возрастов меняет спрос на труд, социальные услуги и городскую инфраструктуру.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и сокращение доли детей усиливают нагрузку на экономику и социальную систему.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Japan Statistics Bureau; UN World Population Prospects, последние доступные оценки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1,3–1,4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ребёнка на женщину — это ниже уровня простого воспроизводства населения.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рождаемость при очень высокой продолжительности жизни ускоряет старение общества и сокращает число работников.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 Family Database; World Bank; данные по Японии, последние доступные оценки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Тихоокеанская полоса расселения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Токио до Кюсю тянется почти непрерывная цепь городов, портов и промышленных зон. Здесь сосредоточены транспортные узлы, крупные предприятия и основные потоки ежедневной миграции населения между домом и работой.
</a:t>
            </a:r>
            <a:endParaRPr lang="en-US" sz="119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равнины против горного ядра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плотность населения гораздо выше, чем во внутренних горных районах. Рельеф ограничивает строительство и сельское хозяйство, поэтому люди и предприятия выбирают узкие участки удобной и доступной земли у моря.
</a:t>
            </a:r>
            <a:endParaRPr lang="en-US" sz="119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крупнейшие агломерации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Осака, Нагоя и Фукуока формируют каркас расселения страны. Вокруг них сосредоточены университеты, офисные центры, логистика и сервисная экономика, поэтому именно эти города задают ритм всей японской урбанизации.
</a:t>
            </a:r>
            <a:endParaRPr lang="en-US" sz="121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современная Япония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816458"/>
            <a:ext cx="3604200" cy="15105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Японии и их функции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Агломерации Японии различаются по масштабу, но каждая выполняет чёткую экономическую роль.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заметно превосходит остальные центры, а крупнейшие агломерации специализируются на управлении, промышленности и услугах.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 агломерационная статистика Японии, последние доступные оценки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650" y="1804995"/>
            <a:ext cx="751200" cy="600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5238" y="1744875"/>
            <a:ext cx="63105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56813" y="1744875"/>
            <a:ext cx="63105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и миграция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однородность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населения составляют японцы, а высокая однородность связана с островным положением страны и длительным историческим развитием без масштабных переселений.
</a:t>
            </a:r>
            <a:endParaRPr lang="en-US" sz="1459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трудовой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Иностранных жителей по-прежнему немного, но их число постепенно растёт. Это связано с потребностью экономики в рабочих кадрах и более гибкой миграционной политикой.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на работников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спрос в промышленности, сфере услуг и уходе за пожилыми людьми. Стареющее общество всё чаще опирается на труд приезжих специалистов.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демография влияет на экономику Японии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рождаемостью, возрастной структурой, рынком труда и мерами государственной адаптации.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и пространственная концентрация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национальным средним и городскими центрами отражает дефицит свободной земли и высокую роль транспортной доступности.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в нескольких сверхплотных агломерациях, тогда как большая часть территории заселена значительно слабее.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Japan Statistics Bureau; городская демографическая статистика, последние доступные оценки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5026" y="1469708"/>
            <a:ext cx="2013949" cy="32023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62964" y="1729033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площадь страны и преобладание гор сокращают пространство для расселения, сельского хозяйства и расширения городов. Поэтому каждая пригодная для жизни равнина используется особенно интенсивно.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31204" y="1729033"/>
            <a:ext cx="236484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как основа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сырья вынуждает Японию опираться на внешние поставки топлива и металлов. Это делает морские пути, порты и международную торговлю важнейшими элементами экономики.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86296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концентрация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население тяготеют к береговой зоне, где проще связать производство с импортом ресурсов и экспортом готовой продукции. Такой выбор снижает транспортные издержки.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6131205" y="3299736"/>
            <a:ext cx="2364839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 транспортная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населения поддерживает развитие скоростных железных дорог, портов и крупных агломераций. Именно инфраструктура помогает стране эффективно использовать дефицитное пространство.
</a:t>
            </a:r>
            <a:endParaRPr lang="en-US" sz="1189" dirty="0"/>
          </a:p>
        </p:txBody>
      </p:sp>
      <p:sp>
        <p:nvSpPr>
          <p:cNvPr id="16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географии, ресурсов и населения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12055" y="1469708"/>
            <a:ext cx="3092850" cy="32023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как пример адаптации к природным ограничениям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вместо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компенсирует нехватку природных ресурсов не объёмом запасов, а качеством переработки, инженерной культуры и высоким уровнем научных исследований.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583211" y="1549350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Рациональная организация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промышленные зоны и транспортные коридоры размещаются компактно и продуманно, чтобы минимизировать потери земли и времени на перемещение людей и грузов.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873575" y="3188446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 и эффективность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промышленности и быту широко применяются меры экономии энергии, а предприятия стремятся снижать затраты на производство без потери качества продукции.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583211" y="3188446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высокого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скоростные магистрали и высокотехнологичные предприятия поддерживают конкурентоспособность страны и позволяют ей оставаться одной из ведущих экономик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8004" y="1"/>
            <a:ext cx="436494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0" y="1209975"/>
            <a:ext cx="4084500" cy="28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баланс возможностей и ограничений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показывает, как островное государство может добиться успеха, несмотря на дефицит ресурсов и сложную демографию. Её сила — в технологиях, организации пространства и умении приспосабливаться к ограничениям.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2026-06-02T22:30:53Z</dcterms:created>
  <dcterms:modified xsi:type="dcterms:W3CDTF">2026-06-02T22:30:53Z</dcterms:modified>
</cp:coreProperties>
</file>